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7.xml" ContentType="application/vnd.openxmlformats-officedocument.theme+xml"/>
  <Override PartName="/ppt/tags/tag3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comments/modernComment_109_541F966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 id="2147483693" r:id="rId5"/>
    <p:sldMasterId id="2147483810" r:id="rId6"/>
    <p:sldMasterId id="2147483878" r:id="rId7"/>
    <p:sldMasterId id="2147484043" r:id="rId8"/>
    <p:sldMasterId id="2147484076" r:id="rId9"/>
    <p:sldMasterId id="2147484090" r:id="rId10"/>
  </p:sldMasterIdLst>
  <p:notesMasterIdLst>
    <p:notesMasterId r:id="rId17"/>
  </p:notesMasterIdLst>
  <p:sldIdLst>
    <p:sldId id="265" r:id="rId11"/>
    <p:sldId id="274" r:id="rId12"/>
    <p:sldId id="2147470867" r:id="rId13"/>
    <p:sldId id="264" r:id="rId14"/>
    <p:sldId id="2147483644"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5CD31F-77D3-60A2-088F-4C6FB5ECED0D}" name="Jessica Vite" initials="JV" userId="S::jvite@coca-cola.com::b4409176-ed0f-4f34-8b6d-ddda2d0b5214" providerId="AD"/>
  <p188:author id="{AADF663E-B3A0-4029-7554-D234AA078488}" name="Amber Wan" initials="" userId="S::xwan@coca-cola.com::de78243a-8d60-4919-8399-08dbe5e02a26" providerId="AD"/>
  <p188:author id="{4BD71642-5877-79D9-8982-332C4BE5CD18}" name="Lyndsey Hibser" initials="LH" userId="S::lhibser@coca-cola.com::6d7f4df1-7193-43b2-a050-0a75a62247ba" providerId="AD"/>
  <p188:author id="{2949DCA2-DDFD-E44A-A54B-3E8300E03CFA}" name="Jay Watkins [C]" initials="" userId="S::jaywatkins@coca-cola.com::ebf51301-4020-4128-b349-76c8f0197b9b" providerId="AD"/>
  <p188:author id="{F2B5F2B8-0A6C-46AE-832E-23C032F3FAF5}" name="Terry Coggin" initials="" userId="S::tcoggin@coca-cola.com::22bfb9fd-ab04-4e14-aadf-67608634a359" providerId="AD"/>
  <p188:author id="{A8F33DDC-D68D-083F-8E6E-2F708EB79B84}" name="Vincent Lin [C]" initials="VL" userId="S::vlin@coca-cola.com::0d0913c5-10c8-45e2-bf38-dd13a45c4ac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A91B1"/>
    <a:srgbClr val="86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Lin [C]" userId="0d0913c5-10c8-45e2-bf38-dd13a45c4ac1" providerId="ADAL" clId="{AE38BB04-E4DD-42DC-9062-EB24DC7A62A4}"/>
    <pc:docChg chg="undo custSel addSld delSld modSld">
      <pc:chgData name="Vincent Lin [C]" userId="0d0913c5-10c8-45e2-bf38-dd13a45c4ac1" providerId="ADAL" clId="{AE38BB04-E4DD-42DC-9062-EB24DC7A62A4}" dt="2024-07-26T22:23:32.501" v="7" actId="47"/>
      <pc:docMkLst>
        <pc:docMk/>
      </pc:docMkLst>
      <pc:sldChg chg="del">
        <pc:chgData name="Vincent Lin [C]" userId="0d0913c5-10c8-45e2-bf38-dd13a45c4ac1" providerId="ADAL" clId="{AE38BB04-E4DD-42DC-9062-EB24DC7A62A4}" dt="2024-07-26T22:23:32.501" v="7" actId="47"/>
        <pc:sldMkLst>
          <pc:docMk/>
          <pc:sldMk cId="1261275266" sldId="256"/>
        </pc:sldMkLst>
      </pc:sldChg>
      <pc:sldChg chg="add del">
        <pc:chgData name="Vincent Lin [C]" userId="0d0913c5-10c8-45e2-bf38-dd13a45c4ac1" providerId="ADAL" clId="{AE38BB04-E4DD-42DC-9062-EB24DC7A62A4}" dt="2024-07-26T22:17:48.104" v="6"/>
        <pc:sldMkLst>
          <pc:docMk/>
          <pc:sldMk cId="2553777044" sldId="2147470867"/>
        </pc:sldMkLst>
      </pc:sldChg>
      <pc:sldChg chg="addSp delSp mod">
        <pc:chgData name="Vincent Lin [C]" userId="0d0913c5-10c8-45e2-bf38-dd13a45c4ac1" providerId="ADAL" clId="{AE38BB04-E4DD-42DC-9062-EB24DC7A62A4}" dt="2024-07-19T13:08:42.799" v="1" actId="22"/>
        <pc:sldMkLst>
          <pc:docMk/>
          <pc:sldMk cId="62397596" sldId="2147483636"/>
        </pc:sldMkLst>
        <pc:spChg chg="add del">
          <ac:chgData name="Vincent Lin [C]" userId="0d0913c5-10c8-45e2-bf38-dd13a45c4ac1" providerId="ADAL" clId="{AE38BB04-E4DD-42DC-9062-EB24DC7A62A4}" dt="2024-07-19T13:08:42.799" v="1" actId="22"/>
          <ac:spMkLst>
            <pc:docMk/>
            <pc:sldMk cId="62397596" sldId="2147483636"/>
            <ac:spMk id="30" creationId="{5C08BB47-9EFA-94D3-1DE1-1E756F3CD2FA}"/>
          </ac:spMkLst>
        </pc:spChg>
      </pc:sldChg>
      <pc:sldChg chg="del">
        <pc:chgData name="Vincent Lin [C]" userId="0d0913c5-10c8-45e2-bf38-dd13a45c4ac1" providerId="ADAL" clId="{AE38BB04-E4DD-42DC-9062-EB24DC7A62A4}" dt="2024-07-19T13:08:53.890" v="2" actId="47"/>
        <pc:sldMkLst>
          <pc:docMk/>
          <pc:sldMk cId="1999267109" sldId="2147483639"/>
        </pc:sldMkLst>
      </pc:sldChg>
      <pc:sldMasterChg chg="delSldLayout">
        <pc:chgData name="Vincent Lin [C]" userId="0d0913c5-10c8-45e2-bf38-dd13a45c4ac1" providerId="ADAL" clId="{AE38BB04-E4DD-42DC-9062-EB24DC7A62A4}" dt="2024-07-19T13:08:53.890" v="2" actId="47"/>
        <pc:sldMasterMkLst>
          <pc:docMk/>
          <pc:sldMasterMk cId="2366685812" sldId="2147484076"/>
        </pc:sldMasterMkLst>
        <pc:sldLayoutChg chg="del">
          <pc:chgData name="Vincent Lin [C]" userId="0d0913c5-10c8-45e2-bf38-dd13a45c4ac1" providerId="ADAL" clId="{AE38BB04-E4DD-42DC-9062-EB24DC7A62A4}" dt="2024-07-19T13:08:53.890" v="2" actId="47"/>
          <pc:sldLayoutMkLst>
            <pc:docMk/>
            <pc:sldMasterMk cId="2366685812" sldId="2147484076"/>
            <pc:sldLayoutMk cId="88822578" sldId="2147484088"/>
          </pc:sldLayoutMkLst>
        </pc:sldLayoutChg>
      </pc:sldMasterChg>
    </pc:docChg>
  </pc:docChgLst>
  <pc:docChgLst>
    <pc:chgData name="Vincent Lin [C]" userId="S::vlin@coca-cola.com::0d0913c5-10c8-45e2-bf38-dd13a45c4ac1" providerId="AD" clId="Web-{4D35A9BC-CC29-39E2-6271-5428194B4AB7}"/>
    <pc:docChg chg="modSld">
      <pc:chgData name="Vincent Lin [C]" userId="S::vlin@coca-cola.com::0d0913c5-10c8-45e2-bf38-dd13a45c4ac1" providerId="AD" clId="Web-{4D35A9BC-CC29-39E2-6271-5428194B4AB7}" dt="2024-07-26T20:49:18.597" v="31" actId="20577"/>
      <pc:docMkLst>
        <pc:docMk/>
      </pc:docMkLst>
      <pc:sldChg chg="modSp">
        <pc:chgData name="Vincent Lin [C]" userId="S::vlin@coca-cola.com::0d0913c5-10c8-45e2-bf38-dd13a45c4ac1" providerId="AD" clId="Web-{4D35A9BC-CC29-39E2-6271-5428194B4AB7}" dt="2024-07-26T20:49:18.597" v="31" actId="20577"/>
        <pc:sldMkLst>
          <pc:docMk/>
          <pc:sldMk cId="3278567066" sldId="257"/>
        </pc:sldMkLst>
        <pc:spChg chg="mod">
          <ac:chgData name="Vincent Lin [C]" userId="S::vlin@coca-cola.com::0d0913c5-10c8-45e2-bf38-dd13a45c4ac1" providerId="AD" clId="Web-{4D35A9BC-CC29-39E2-6271-5428194B4AB7}" dt="2024-07-26T20:49:18.597" v="31" actId="20577"/>
          <ac:spMkLst>
            <pc:docMk/>
            <pc:sldMk cId="3278567066" sldId="257"/>
            <ac:spMk id="4" creationId="{5AA2B958-937E-30C5-A77C-3EF7265FD83D}"/>
          </ac:spMkLst>
        </pc:spChg>
      </pc:sldChg>
    </pc:docChg>
  </pc:docChgLst>
  <pc:docChgLst>
    <pc:chgData name="Vincent Lin [C]" userId="0d0913c5-10c8-45e2-bf38-dd13a45c4ac1" providerId="ADAL" clId="{7D9F73F5-2B84-4E9C-8605-226003B6C631}"/>
    <pc:docChg chg="sldOrd">
      <pc:chgData name="Vincent Lin [C]" userId="0d0913c5-10c8-45e2-bf38-dd13a45c4ac1" providerId="ADAL" clId="{7D9F73F5-2B84-4E9C-8605-226003B6C631}" dt="2024-08-27T16:48:52.713" v="0" actId="20578"/>
      <pc:docMkLst>
        <pc:docMk/>
      </pc:docMkLst>
      <pc:sldChg chg="ord">
        <pc:chgData name="Vincent Lin [C]" userId="0d0913c5-10c8-45e2-bf38-dd13a45c4ac1" providerId="ADAL" clId="{7D9F73F5-2B84-4E9C-8605-226003B6C631}" dt="2024-08-27T16:48:52.713" v="0" actId="20578"/>
        <pc:sldMkLst>
          <pc:docMk/>
          <pc:sldMk cId="3305559740" sldId="259"/>
        </pc:sldMkLst>
      </pc:sldChg>
    </pc:docChg>
  </pc:docChgLst>
  <pc:docChgLst>
    <pc:chgData name="Jay Watkins [C]" userId="ebf51301-4020-4128-b349-76c8f0197b9b" providerId="ADAL" clId="{A2C2FF73-90DF-FE4E-BD1B-A07D6F80AE49}"/>
    <pc:docChg chg="undo custSel addSld delSld modSld sldOrd">
      <pc:chgData name="Jay Watkins [C]" userId="ebf51301-4020-4128-b349-76c8f0197b9b" providerId="ADAL" clId="{A2C2FF73-90DF-FE4E-BD1B-A07D6F80AE49}" dt="2024-07-25T21:12:09.813" v="3430" actId="2165"/>
      <pc:docMkLst>
        <pc:docMk/>
      </pc:docMkLst>
      <pc:sldChg chg="del">
        <pc:chgData name="Jay Watkins [C]" userId="ebf51301-4020-4128-b349-76c8f0197b9b" providerId="ADAL" clId="{A2C2FF73-90DF-FE4E-BD1B-A07D6F80AE49}" dt="2024-07-18T20:34:45.408" v="89" actId="2696"/>
        <pc:sldMkLst>
          <pc:docMk/>
          <pc:sldMk cId="60138557" sldId="256"/>
        </pc:sldMkLst>
      </pc:sldChg>
      <pc:sldChg chg="mod modShow">
        <pc:chgData name="Jay Watkins [C]" userId="ebf51301-4020-4128-b349-76c8f0197b9b" providerId="ADAL" clId="{A2C2FF73-90DF-FE4E-BD1B-A07D6F80AE49}" dt="2024-07-18T20:43:20.893" v="93" actId="729"/>
        <pc:sldMkLst>
          <pc:docMk/>
          <pc:sldMk cId="2911080086" sldId="258"/>
        </pc:sldMkLst>
      </pc:sldChg>
      <pc:sldChg chg="modSp mod">
        <pc:chgData name="Jay Watkins [C]" userId="ebf51301-4020-4128-b349-76c8f0197b9b" providerId="ADAL" clId="{A2C2FF73-90DF-FE4E-BD1B-A07D6F80AE49}" dt="2024-07-25T18:46:31.207" v="2988" actId="14100"/>
        <pc:sldMkLst>
          <pc:docMk/>
          <pc:sldMk cId="2782200350" sldId="264"/>
        </pc:sldMkLst>
        <pc:spChg chg="mod">
          <ac:chgData name="Jay Watkins [C]" userId="ebf51301-4020-4128-b349-76c8f0197b9b" providerId="ADAL" clId="{A2C2FF73-90DF-FE4E-BD1B-A07D6F80AE49}" dt="2024-07-25T18:46:26.152" v="2986" actId="14100"/>
          <ac:spMkLst>
            <pc:docMk/>
            <pc:sldMk cId="2782200350" sldId="264"/>
            <ac:spMk id="5" creationId="{4818339F-E366-072A-F981-7A09EAF81835}"/>
          </ac:spMkLst>
        </pc:spChg>
        <pc:spChg chg="mod">
          <ac:chgData name="Jay Watkins [C]" userId="ebf51301-4020-4128-b349-76c8f0197b9b" providerId="ADAL" clId="{A2C2FF73-90DF-FE4E-BD1B-A07D6F80AE49}" dt="2024-07-25T18:46:31.207" v="2988" actId="14100"/>
          <ac:spMkLst>
            <pc:docMk/>
            <pc:sldMk cId="2782200350" sldId="264"/>
            <ac:spMk id="9" creationId="{0747BF6C-09F8-9769-0229-DB43F53F20C6}"/>
          </ac:spMkLst>
        </pc:spChg>
        <pc:spChg chg="mod">
          <ac:chgData name="Jay Watkins [C]" userId="ebf51301-4020-4128-b349-76c8f0197b9b" providerId="ADAL" clId="{A2C2FF73-90DF-FE4E-BD1B-A07D6F80AE49}" dt="2024-07-24T13:00:51.154" v="1369" actId="1035"/>
          <ac:spMkLst>
            <pc:docMk/>
            <pc:sldMk cId="2782200350" sldId="264"/>
            <ac:spMk id="10" creationId="{0AA15BD6-139C-DB52-C335-D149D788C915}"/>
          </ac:spMkLst>
        </pc:spChg>
        <pc:spChg chg="mod">
          <ac:chgData name="Jay Watkins [C]" userId="ebf51301-4020-4128-b349-76c8f0197b9b" providerId="ADAL" clId="{A2C2FF73-90DF-FE4E-BD1B-A07D6F80AE49}" dt="2024-07-24T14:59:22.966" v="2048" actId="27636"/>
          <ac:spMkLst>
            <pc:docMk/>
            <pc:sldMk cId="2782200350" sldId="264"/>
            <ac:spMk id="11" creationId="{03A61C07-34F8-347E-3762-2048060302D1}"/>
          </ac:spMkLst>
        </pc:spChg>
        <pc:spChg chg="mod">
          <ac:chgData name="Jay Watkins [C]" userId="ebf51301-4020-4128-b349-76c8f0197b9b" providerId="ADAL" clId="{A2C2FF73-90DF-FE4E-BD1B-A07D6F80AE49}" dt="2024-07-25T16:44:47.834" v="2631" actId="1076"/>
          <ac:spMkLst>
            <pc:docMk/>
            <pc:sldMk cId="2782200350" sldId="264"/>
            <ac:spMk id="14" creationId="{70C9A1B3-70BE-FAB5-E767-37C81517D4D9}"/>
          </ac:spMkLst>
        </pc:spChg>
      </pc:sldChg>
      <pc:sldChg chg="modSp mod modCm">
        <pc:chgData name="Jay Watkins [C]" userId="ebf51301-4020-4128-b349-76c8f0197b9b" providerId="ADAL" clId="{A2C2FF73-90DF-FE4E-BD1B-A07D6F80AE49}" dt="2024-07-25T18:44:44.671" v="2974" actId="20577"/>
        <pc:sldMkLst>
          <pc:docMk/>
          <pc:sldMk cId="1411356264" sldId="265"/>
        </pc:sldMkLst>
        <pc:spChg chg="mod">
          <ac:chgData name="Jay Watkins [C]" userId="ebf51301-4020-4128-b349-76c8f0197b9b" providerId="ADAL" clId="{A2C2FF73-90DF-FE4E-BD1B-A07D6F80AE49}" dt="2024-07-25T18:44:44.671" v="2974" actId="20577"/>
          <ac:spMkLst>
            <pc:docMk/>
            <pc:sldMk cId="1411356264" sldId="265"/>
            <ac:spMk id="5" creationId="{4818339F-E366-072A-F981-7A09EAF81835}"/>
          </ac:spMkLst>
        </pc:spChg>
        <pc:extLst>
          <p:ext xmlns:p="http://schemas.openxmlformats.org/presentationml/2006/main" uri="{D6D511B9-2390-475A-947B-AFAB55BFBCF1}">
            <pc226:cmChg xmlns:pc226="http://schemas.microsoft.com/office/powerpoint/2022/06/main/command" chg="mod">
              <pc226:chgData name="Jay Watkins [C]" userId="ebf51301-4020-4128-b349-76c8f0197b9b" providerId="ADAL" clId="{A2C2FF73-90DF-FE4E-BD1B-A07D6F80AE49}" dt="2024-07-25T18:44:44.671" v="2974" actId="20577"/>
              <pc2:cmMkLst xmlns:pc2="http://schemas.microsoft.com/office/powerpoint/2019/9/main/command">
                <pc:docMk/>
                <pc:sldMk cId="1411356264" sldId="265"/>
                <pc2:cmMk id="{08EE7A1A-4242-5A41-8CB7-0D8BBA50A84C}"/>
              </pc2:cmMkLst>
            </pc226:cmChg>
            <pc226:cmChg xmlns:pc226="http://schemas.microsoft.com/office/powerpoint/2022/06/main/command" chg="mod">
              <pc226:chgData name="Jay Watkins [C]" userId="ebf51301-4020-4128-b349-76c8f0197b9b" providerId="ADAL" clId="{A2C2FF73-90DF-FE4E-BD1B-A07D6F80AE49}" dt="2024-07-25T18:44:44.671" v="2974" actId="20577"/>
              <pc2:cmMkLst xmlns:pc2="http://schemas.microsoft.com/office/powerpoint/2019/9/main/command">
                <pc:docMk/>
                <pc:sldMk cId="1411356264" sldId="265"/>
                <pc2:cmMk id="{15B59A76-2387-5349-B98F-845D94B8B1C6}"/>
              </pc2:cmMkLst>
            </pc226:cmChg>
            <pc226:cmChg xmlns:pc226="http://schemas.microsoft.com/office/powerpoint/2022/06/main/command" chg="mod">
              <pc226:chgData name="Jay Watkins [C]" userId="ebf51301-4020-4128-b349-76c8f0197b9b" providerId="ADAL" clId="{A2C2FF73-90DF-FE4E-BD1B-A07D6F80AE49}" dt="2024-07-25T18:44:44.671" v="2974" actId="20577"/>
              <pc2:cmMkLst xmlns:pc2="http://schemas.microsoft.com/office/powerpoint/2019/9/main/command">
                <pc:docMk/>
                <pc:sldMk cId="1411356264" sldId="265"/>
                <pc2:cmMk id="{37CA4DFC-31FD-E244-A5E9-66591DA56F7E}"/>
              </pc2:cmMkLst>
            </pc226:cmChg>
          </p:ext>
        </pc:extLst>
      </pc:sldChg>
      <pc:sldChg chg="mod modShow">
        <pc:chgData name="Jay Watkins [C]" userId="ebf51301-4020-4128-b349-76c8f0197b9b" providerId="ADAL" clId="{A2C2FF73-90DF-FE4E-BD1B-A07D6F80AE49}" dt="2024-07-18T20:40:16.947" v="90" actId="729"/>
        <pc:sldMkLst>
          <pc:docMk/>
          <pc:sldMk cId="1266614463" sldId="266"/>
        </pc:sldMkLst>
      </pc:sldChg>
      <pc:sldChg chg="mod modShow">
        <pc:chgData name="Jay Watkins [C]" userId="ebf51301-4020-4128-b349-76c8f0197b9b" providerId="ADAL" clId="{A2C2FF73-90DF-FE4E-BD1B-A07D6F80AE49}" dt="2024-07-18T20:42:54.817" v="91" actId="729"/>
        <pc:sldMkLst>
          <pc:docMk/>
          <pc:sldMk cId="2013089794" sldId="268"/>
        </pc:sldMkLst>
      </pc:sldChg>
      <pc:sldChg chg="modSp add del mod modShow">
        <pc:chgData name="Jay Watkins [C]" userId="ebf51301-4020-4128-b349-76c8f0197b9b" providerId="ADAL" clId="{A2C2FF73-90DF-FE4E-BD1B-A07D6F80AE49}" dt="2024-07-25T20:04:01.944" v="3385" actId="2696"/>
        <pc:sldMkLst>
          <pc:docMk/>
          <pc:sldMk cId="3640395588" sldId="270"/>
        </pc:sldMkLst>
        <pc:graphicFrameChg chg="mod modGraphic">
          <ac:chgData name="Jay Watkins [C]" userId="ebf51301-4020-4128-b349-76c8f0197b9b" providerId="ADAL" clId="{A2C2FF73-90DF-FE4E-BD1B-A07D6F80AE49}" dt="2024-07-25T18:52:28.747" v="2999" actId="20577"/>
          <ac:graphicFrameMkLst>
            <pc:docMk/>
            <pc:sldMk cId="3640395588" sldId="270"/>
            <ac:graphicFrameMk id="9" creationId="{14AF5BEE-6D58-EA5A-22D3-BA9BA84AE4C8}"/>
          </ac:graphicFrameMkLst>
        </pc:graphicFrameChg>
      </pc:sldChg>
      <pc:sldChg chg="mod modShow">
        <pc:chgData name="Jay Watkins [C]" userId="ebf51301-4020-4128-b349-76c8f0197b9b" providerId="ADAL" clId="{A2C2FF73-90DF-FE4E-BD1B-A07D6F80AE49}" dt="2024-07-18T20:43:08.138" v="92" actId="729"/>
        <pc:sldMkLst>
          <pc:docMk/>
          <pc:sldMk cId="1073289709" sldId="271"/>
        </pc:sldMkLst>
      </pc:sldChg>
      <pc:sldChg chg="addSp delSp modSp add mod setBg">
        <pc:chgData name="Jay Watkins [C]" userId="ebf51301-4020-4128-b349-76c8f0197b9b" providerId="ADAL" clId="{A2C2FF73-90DF-FE4E-BD1B-A07D6F80AE49}" dt="2024-07-25T19:54:45.294" v="3384" actId="20577"/>
        <pc:sldMkLst>
          <pc:docMk/>
          <pc:sldMk cId="3334791481" sldId="2147476608"/>
        </pc:sldMkLst>
        <pc:spChg chg="mod">
          <ac:chgData name="Jay Watkins [C]" userId="ebf51301-4020-4128-b349-76c8f0197b9b" providerId="ADAL" clId="{A2C2FF73-90DF-FE4E-BD1B-A07D6F80AE49}" dt="2024-07-25T19:41:10.148" v="3364" actId="26606"/>
          <ac:spMkLst>
            <pc:docMk/>
            <pc:sldMk cId="3334791481" sldId="2147476608"/>
            <ac:spMk id="2" creationId="{0C7AD3F4-26AD-491E-A79E-1DEE853D09A8}"/>
          </ac:spMkLst>
        </pc:spChg>
        <pc:spChg chg="mod">
          <ac:chgData name="Jay Watkins [C]" userId="ebf51301-4020-4128-b349-76c8f0197b9b" providerId="ADAL" clId="{A2C2FF73-90DF-FE4E-BD1B-A07D6F80AE49}" dt="2024-07-25T19:54:45.294" v="3384" actId="20577"/>
          <ac:spMkLst>
            <pc:docMk/>
            <pc:sldMk cId="3334791481" sldId="2147476608"/>
            <ac:spMk id="6" creationId="{4A583711-3ED8-863F-0E6A-A1184A11F729}"/>
          </ac:spMkLst>
        </pc:spChg>
        <pc:spChg chg="add">
          <ac:chgData name="Jay Watkins [C]" userId="ebf51301-4020-4128-b349-76c8f0197b9b" providerId="ADAL" clId="{A2C2FF73-90DF-FE4E-BD1B-A07D6F80AE49}" dt="2024-07-25T19:41:10.148" v="3364" actId="26606"/>
          <ac:spMkLst>
            <pc:docMk/>
            <pc:sldMk cId="3334791481" sldId="2147476608"/>
            <ac:spMk id="5127" creationId="{9F7D5CDA-D291-4307-BF55-1381FED29634}"/>
          </ac:spMkLst>
        </pc:spChg>
        <pc:picChg chg="del">
          <ac:chgData name="Jay Watkins [C]" userId="ebf51301-4020-4128-b349-76c8f0197b9b" providerId="ADAL" clId="{A2C2FF73-90DF-FE4E-BD1B-A07D6F80AE49}" dt="2024-07-25T19:13:03.065" v="3057" actId="478"/>
          <ac:picMkLst>
            <pc:docMk/>
            <pc:sldMk cId="3334791481" sldId="2147476608"/>
            <ac:picMk id="7" creationId="{798CC1AE-CC17-6F06-15C5-67D9C8CFA9F1}"/>
          </ac:picMkLst>
        </pc:picChg>
        <pc:picChg chg="add mod">
          <ac:chgData name="Jay Watkins [C]" userId="ebf51301-4020-4128-b349-76c8f0197b9b" providerId="ADAL" clId="{A2C2FF73-90DF-FE4E-BD1B-A07D6F80AE49}" dt="2024-07-25T19:41:42.869" v="3372" actId="1076"/>
          <ac:picMkLst>
            <pc:docMk/>
            <pc:sldMk cId="3334791481" sldId="2147476608"/>
            <ac:picMk id="5122" creationId="{1D7D9B9E-FA61-6B92-BF74-8D2990DF1740}"/>
          </ac:picMkLst>
        </pc:picChg>
      </pc:sldChg>
      <pc:sldChg chg="addSp delSp modSp mod">
        <pc:chgData name="Jay Watkins [C]" userId="ebf51301-4020-4128-b349-76c8f0197b9b" providerId="ADAL" clId="{A2C2FF73-90DF-FE4E-BD1B-A07D6F80AE49}" dt="2024-07-25T21:09:20.489" v="3420" actId="1076"/>
        <pc:sldMkLst>
          <pc:docMk/>
          <pc:sldMk cId="3309791318" sldId="2147483642"/>
        </pc:sldMkLst>
        <pc:spChg chg="mod">
          <ac:chgData name="Jay Watkins [C]" userId="ebf51301-4020-4128-b349-76c8f0197b9b" providerId="ADAL" clId="{A2C2FF73-90DF-FE4E-BD1B-A07D6F80AE49}" dt="2024-07-24T12:30:47.445" v="1144" actId="20577"/>
          <ac:spMkLst>
            <pc:docMk/>
            <pc:sldMk cId="3309791318" sldId="2147483642"/>
            <ac:spMk id="2" creationId="{DD24CA23-A64E-42EA-FA89-1F04106CD126}"/>
          </ac:spMkLst>
        </pc:spChg>
        <pc:spChg chg="add del mod">
          <ac:chgData name="Jay Watkins [C]" userId="ebf51301-4020-4128-b349-76c8f0197b9b" providerId="ADAL" clId="{A2C2FF73-90DF-FE4E-BD1B-A07D6F80AE49}" dt="2024-07-25T21:05:36.069" v="3400"/>
          <ac:spMkLst>
            <pc:docMk/>
            <pc:sldMk cId="3309791318" sldId="2147483642"/>
            <ac:spMk id="9" creationId="{5202EABC-1464-E3E2-D76B-8CAD45F53881}"/>
          </ac:spMkLst>
        </pc:spChg>
        <pc:graphicFrameChg chg="mod modGraphic">
          <ac:chgData name="Jay Watkins [C]" userId="ebf51301-4020-4128-b349-76c8f0197b9b" providerId="ADAL" clId="{A2C2FF73-90DF-FE4E-BD1B-A07D6F80AE49}" dt="2024-07-25T21:09:05.595" v="3418"/>
          <ac:graphicFrameMkLst>
            <pc:docMk/>
            <pc:sldMk cId="3309791318" sldId="2147483642"/>
            <ac:graphicFrameMk id="4" creationId="{6BE3663B-0216-7A3D-385B-861F1D936777}"/>
          </ac:graphicFrameMkLst>
        </pc:graphicFrameChg>
        <pc:graphicFrameChg chg="add mod">
          <ac:chgData name="Jay Watkins [C]" userId="ebf51301-4020-4128-b349-76c8f0197b9b" providerId="ADAL" clId="{A2C2FF73-90DF-FE4E-BD1B-A07D6F80AE49}" dt="2024-07-24T12:18:40.077" v="648"/>
          <ac:graphicFrameMkLst>
            <pc:docMk/>
            <pc:sldMk cId="3309791318" sldId="2147483642"/>
            <ac:graphicFrameMk id="5" creationId="{4275F9C6-85D6-6770-5658-686CF58D228A}"/>
          </ac:graphicFrameMkLst>
        </pc:graphicFrameChg>
        <pc:graphicFrameChg chg="add mod">
          <ac:chgData name="Jay Watkins [C]" userId="ebf51301-4020-4128-b349-76c8f0197b9b" providerId="ADAL" clId="{A2C2FF73-90DF-FE4E-BD1B-A07D6F80AE49}" dt="2024-07-24T12:23:29.904" v="1037"/>
          <ac:graphicFrameMkLst>
            <pc:docMk/>
            <pc:sldMk cId="3309791318" sldId="2147483642"/>
            <ac:graphicFrameMk id="6" creationId="{07A53FCA-1327-6DE6-8C41-A8FB0E2FC728}"/>
          </ac:graphicFrameMkLst>
        </pc:graphicFrameChg>
        <pc:graphicFrameChg chg="add mod">
          <ac:chgData name="Jay Watkins [C]" userId="ebf51301-4020-4128-b349-76c8f0197b9b" providerId="ADAL" clId="{A2C2FF73-90DF-FE4E-BD1B-A07D6F80AE49}" dt="2024-07-24T12:24:42.793" v="1113"/>
          <ac:graphicFrameMkLst>
            <pc:docMk/>
            <pc:sldMk cId="3309791318" sldId="2147483642"/>
            <ac:graphicFrameMk id="8" creationId="{16755902-7BEC-35E9-0149-8A402A8FA461}"/>
          </ac:graphicFrameMkLst>
        </pc:graphicFrameChg>
        <pc:picChg chg="add del mod">
          <ac:chgData name="Jay Watkins [C]" userId="ebf51301-4020-4128-b349-76c8f0197b9b" providerId="ADAL" clId="{A2C2FF73-90DF-FE4E-BD1B-A07D6F80AE49}" dt="2024-07-25T21:01:57.431" v="3386" actId="478"/>
          <ac:picMkLst>
            <pc:docMk/>
            <pc:sldMk cId="3309791318" sldId="2147483642"/>
            <ac:picMk id="1026" creationId="{70137FCD-16E6-337F-AF61-476DBD70415B}"/>
          </ac:picMkLst>
        </pc:picChg>
        <pc:picChg chg="add mod">
          <ac:chgData name="Jay Watkins [C]" userId="ebf51301-4020-4128-b349-76c8f0197b9b" providerId="ADAL" clId="{A2C2FF73-90DF-FE4E-BD1B-A07D6F80AE49}" dt="2024-07-25T21:09:20.489" v="3420" actId="1076"/>
          <ac:picMkLst>
            <pc:docMk/>
            <pc:sldMk cId="3309791318" sldId="2147483642"/>
            <ac:picMk id="1028" creationId="{FB054675-6DB0-4A95-2C58-93E45BBEBF39}"/>
          </ac:picMkLst>
        </pc:picChg>
        <pc:picChg chg="del">
          <ac:chgData name="Jay Watkins [C]" userId="ebf51301-4020-4128-b349-76c8f0197b9b" providerId="ADAL" clId="{A2C2FF73-90DF-FE4E-BD1B-A07D6F80AE49}" dt="2024-07-24T13:01:53.487" v="1371" actId="478"/>
          <ac:picMkLst>
            <pc:docMk/>
            <pc:sldMk cId="3309791318" sldId="2147483642"/>
            <ac:picMk id="2050" creationId="{9F2394D2-F78B-B1B5-0A2C-E0105628B2F7}"/>
          </ac:picMkLst>
        </pc:picChg>
      </pc:sldChg>
      <pc:sldChg chg="del">
        <pc:chgData name="Jay Watkins [C]" userId="ebf51301-4020-4128-b349-76c8f0197b9b" providerId="ADAL" clId="{A2C2FF73-90DF-FE4E-BD1B-A07D6F80AE49}" dt="2024-07-18T20:34:14.129" v="88" actId="2696"/>
        <pc:sldMkLst>
          <pc:docMk/>
          <pc:sldMk cId="4136393027" sldId="2147483643"/>
        </pc:sldMkLst>
      </pc:sldChg>
      <pc:sldChg chg="addSp delSp modSp mod">
        <pc:chgData name="Jay Watkins [C]" userId="ebf51301-4020-4128-b349-76c8f0197b9b" providerId="ADAL" clId="{A2C2FF73-90DF-FE4E-BD1B-A07D6F80AE49}" dt="2024-07-24T13:31:57.241" v="1991" actId="478"/>
        <pc:sldMkLst>
          <pc:docMk/>
          <pc:sldMk cId="3147902172" sldId="2147483644"/>
        </pc:sldMkLst>
        <pc:spChg chg="mod">
          <ac:chgData name="Jay Watkins [C]" userId="ebf51301-4020-4128-b349-76c8f0197b9b" providerId="ADAL" clId="{A2C2FF73-90DF-FE4E-BD1B-A07D6F80AE49}" dt="2024-07-24T13:29:09.911" v="1955" actId="20577"/>
          <ac:spMkLst>
            <pc:docMk/>
            <pc:sldMk cId="3147902172" sldId="2147483644"/>
            <ac:spMk id="2" creationId="{DD24CA23-A64E-42EA-FA89-1F04106CD126}"/>
          </ac:spMkLst>
        </pc:spChg>
        <pc:spChg chg="del mod">
          <ac:chgData name="Jay Watkins [C]" userId="ebf51301-4020-4128-b349-76c8f0197b9b" providerId="ADAL" clId="{A2C2FF73-90DF-FE4E-BD1B-A07D6F80AE49}" dt="2024-07-24T13:31:57.241" v="1991" actId="478"/>
          <ac:spMkLst>
            <pc:docMk/>
            <pc:sldMk cId="3147902172" sldId="2147483644"/>
            <ac:spMk id="5" creationId="{257FFF06-F633-9390-A1A6-3430FFD9C71F}"/>
          </ac:spMkLst>
        </pc:spChg>
        <pc:spChg chg="add del mod">
          <ac:chgData name="Jay Watkins [C]" userId="ebf51301-4020-4128-b349-76c8f0197b9b" providerId="ADAL" clId="{A2C2FF73-90DF-FE4E-BD1B-A07D6F80AE49}" dt="2024-07-24T13:17:29.095" v="1772" actId="47"/>
          <ac:spMkLst>
            <pc:docMk/>
            <pc:sldMk cId="3147902172" sldId="2147483644"/>
            <ac:spMk id="6" creationId="{983DFE55-4C3B-541B-EBF1-FB4B65F46EFE}"/>
          </ac:spMkLst>
        </pc:spChg>
        <pc:spChg chg="add del">
          <ac:chgData name="Jay Watkins [C]" userId="ebf51301-4020-4128-b349-76c8f0197b9b" providerId="ADAL" clId="{A2C2FF73-90DF-FE4E-BD1B-A07D6F80AE49}" dt="2024-07-24T13:17:45.897" v="1775" actId="22"/>
          <ac:spMkLst>
            <pc:docMk/>
            <pc:sldMk cId="3147902172" sldId="2147483644"/>
            <ac:spMk id="9" creationId="{7B5EF726-9860-015F-0C23-C4207EB5C630}"/>
          </ac:spMkLst>
        </pc:spChg>
        <pc:spChg chg="add del">
          <ac:chgData name="Jay Watkins [C]" userId="ebf51301-4020-4128-b349-76c8f0197b9b" providerId="ADAL" clId="{A2C2FF73-90DF-FE4E-BD1B-A07D6F80AE49}" dt="2024-07-24T13:19:41.916" v="1785" actId="22"/>
          <ac:spMkLst>
            <pc:docMk/>
            <pc:sldMk cId="3147902172" sldId="2147483644"/>
            <ac:spMk id="12" creationId="{2BA0E6AB-3568-6ADD-86CA-C331767FCCAF}"/>
          </ac:spMkLst>
        </pc:spChg>
        <pc:graphicFrameChg chg="add del mod modGraphic">
          <ac:chgData name="Jay Watkins [C]" userId="ebf51301-4020-4128-b349-76c8f0197b9b" providerId="ADAL" clId="{A2C2FF73-90DF-FE4E-BD1B-A07D6F80AE49}" dt="2024-07-24T13:17:39.594" v="1773" actId="478"/>
          <ac:graphicFrameMkLst>
            <pc:docMk/>
            <pc:sldMk cId="3147902172" sldId="2147483644"/>
            <ac:graphicFrameMk id="4" creationId="{8619547C-7B7F-C6C2-2E3C-5267880D098A}"/>
          </ac:graphicFrameMkLst>
        </pc:graphicFrameChg>
        <pc:graphicFrameChg chg="mod modGraphic">
          <ac:chgData name="Jay Watkins [C]" userId="ebf51301-4020-4128-b349-76c8f0197b9b" providerId="ADAL" clId="{A2C2FF73-90DF-FE4E-BD1B-A07D6F80AE49}" dt="2024-07-24T13:31:37.727" v="1989" actId="207"/>
          <ac:graphicFrameMkLst>
            <pc:docMk/>
            <pc:sldMk cId="3147902172" sldId="2147483644"/>
            <ac:graphicFrameMk id="7" creationId="{89E0CED9-1F4E-761F-CCBC-F14B139EF923}"/>
          </ac:graphicFrameMkLst>
        </pc:graphicFrameChg>
        <pc:graphicFrameChg chg="add mod modGraphic">
          <ac:chgData name="Jay Watkins [C]" userId="ebf51301-4020-4128-b349-76c8f0197b9b" providerId="ADAL" clId="{A2C2FF73-90DF-FE4E-BD1B-A07D6F80AE49}" dt="2024-07-24T13:27:12.686" v="1877" actId="20577"/>
          <ac:graphicFrameMkLst>
            <pc:docMk/>
            <pc:sldMk cId="3147902172" sldId="2147483644"/>
            <ac:graphicFrameMk id="10" creationId="{F7B517FA-C20A-DE1F-0246-F918139B3B93}"/>
          </ac:graphicFrameMkLst>
        </pc:graphicFrameChg>
        <pc:picChg chg="add mod">
          <ac:chgData name="Jay Watkins [C]" userId="ebf51301-4020-4128-b349-76c8f0197b9b" providerId="ADAL" clId="{A2C2FF73-90DF-FE4E-BD1B-A07D6F80AE49}" dt="2024-07-24T13:10:23.480" v="1484" actId="1076"/>
          <ac:picMkLst>
            <pc:docMk/>
            <pc:sldMk cId="3147902172" sldId="2147483644"/>
            <ac:picMk id="2050" creationId="{D122BA4D-4C9E-9AEB-D350-957A3618229B}"/>
          </ac:picMkLst>
        </pc:picChg>
        <pc:picChg chg="del">
          <ac:chgData name="Jay Watkins [C]" userId="ebf51301-4020-4128-b349-76c8f0197b9b" providerId="ADAL" clId="{A2C2FF73-90DF-FE4E-BD1B-A07D6F80AE49}" dt="2024-07-24T13:09:35.688" v="1477" actId="478"/>
          <ac:picMkLst>
            <pc:docMk/>
            <pc:sldMk cId="3147902172" sldId="2147483644"/>
            <ac:picMk id="4098" creationId="{AA2973F5-AD44-0205-23E8-7E47A39EC738}"/>
          </ac:picMkLst>
        </pc:picChg>
      </pc:sldChg>
      <pc:sldChg chg="addSp delSp modSp mod">
        <pc:chgData name="Jay Watkins [C]" userId="ebf51301-4020-4128-b349-76c8f0197b9b" providerId="ADAL" clId="{A2C2FF73-90DF-FE4E-BD1B-A07D6F80AE49}" dt="2024-07-25T14:25:33.996" v="2243" actId="1076"/>
        <pc:sldMkLst>
          <pc:docMk/>
          <pc:sldMk cId="3493585778" sldId="2147483645"/>
        </pc:sldMkLst>
        <pc:spChg chg="del">
          <ac:chgData name="Jay Watkins [C]" userId="ebf51301-4020-4128-b349-76c8f0197b9b" providerId="ADAL" clId="{A2C2FF73-90DF-FE4E-BD1B-A07D6F80AE49}" dt="2024-07-24T15:29:39.619" v="2105" actId="478"/>
          <ac:spMkLst>
            <pc:docMk/>
            <pc:sldMk cId="3493585778" sldId="2147483645"/>
            <ac:spMk id="5" creationId="{A443A5D1-59E7-5EB1-C359-D47F4ABC7691}"/>
          </ac:spMkLst>
        </pc:spChg>
        <pc:spChg chg="add del">
          <ac:chgData name="Jay Watkins [C]" userId="ebf51301-4020-4128-b349-76c8f0197b9b" providerId="ADAL" clId="{A2C2FF73-90DF-FE4E-BD1B-A07D6F80AE49}" dt="2024-07-25T14:19:21.894" v="2107" actId="22"/>
          <ac:spMkLst>
            <pc:docMk/>
            <pc:sldMk cId="3493585778" sldId="2147483645"/>
            <ac:spMk id="7" creationId="{992CD549-106B-6BA0-BD75-7F231EFEBB0E}"/>
          </ac:spMkLst>
        </pc:spChg>
        <pc:graphicFrameChg chg="mod">
          <ac:chgData name="Jay Watkins [C]" userId="ebf51301-4020-4128-b349-76c8f0197b9b" providerId="ADAL" clId="{A2C2FF73-90DF-FE4E-BD1B-A07D6F80AE49}" dt="2024-07-25T14:24:02.862" v="2234" actId="1076"/>
          <ac:graphicFrameMkLst>
            <pc:docMk/>
            <pc:sldMk cId="3493585778" sldId="2147483645"/>
            <ac:graphicFrameMk id="6" creationId="{7D5E9131-A033-61A8-CC9E-7C4F86722326}"/>
          </ac:graphicFrameMkLst>
        </pc:graphicFrameChg>
        <pc:graphicFrameChg chg="add mod modGraphic">
          <ac:chgData name="Jay Watkins [C]" userId="ebf51301-4020-4128-b349-76c8f0197b9b" providerId="ADAL" clId="{A2C2FF73-90DF-FE4E-BD1B-A07D6F80AE49}" dt="2024-07-25T14:23:58.050" v="2233" actId="1076"/>
          <ac:graphicFrameMkLst>
            <pc:docMk/>
            <pc:sldMk cId="3493585778" sldId="2147483645"/>
            <ac:graphicFrameMk id="8" creationId="{B0125DA1-32C1-3BD1-3A03-5847FA4B7363}"/>
          </ac:graphicFrameMkLst>
        </pc:graphicFrameChg>
        <pc:picChg chg="add del mod">
          <ac:chgData name="Jay Watkins [C]" userId="ebf51301-4020-4128-b349-76c8f0197b9b" providerId="ADAL" clId="{A2C2FF73-90DF-FE4E-BD1B-A07D6F80AE49}" dt="2024-07-25T14:24:06.488" v="2236" actId="478"/>
          <ac:picMkLst>
            <pc:docMk/>
            <pc:sldMk cId="3493585778" sldId="2147483645"/>
            <ac:picMk id="3074" creationId="{04EFF804-F272-3CCA-7623-8DBC9A8B9448}"/>
          </ac:picMkLst>
        </pc:picChg>
        <pc:picChg chg="add mod">
          <ac:chgData name="Jay Watkins [C]" userId="ebf51301-4020-4128-b349-76c8f0197b9b" providerId="ADAL" clId="{A2C2FF73-90DF-FE4E-BD1B-A07D6F80AE49}" dt="2024-07-25T14:25:33.996" v="2243" actId="1076"/>
          <ac:picMkLst>
            <pc:docMk/>
            <pc:sldMk cId="3493585778" sldId="2147483645"/>
            <ac:picMk id="3076" creationId="{3C01315B-7BA8-F11C-B28C-0179538F822A}"/>
          </ac:picMkLst>
        </pc:picChg>
        <pc:picChg chg="add del">
          <ac:chgData name="Jay Watkins [C]" userId="ebf51301-4020-4128-b349-76c8f0197b9b" providerId="ADAL" clId="{A2C2FF73-90DF-FE4E-BD1B-A07D6F80AE49}" dt="2024-07-25T14:23:10.116" v="2223" actId="478"/>
          <ac:picMkLst>
            <pc:docMk/>
            <pc:sldMk cId="3493585778" sldId="2147483645"/>
            <ac:picMk id="5128" creationId="{5907061A-DB59-029D-B251-00F2A6B617E7}"/>
          </ac:picMkLst>
        </pc:picChg>
      </pc:sldChg>
      <pc:sldChg chg="addSp delSp modSp mod ord">
        <pc:chgData name="Jay Watkins [C]" userId="ebf51301-4020-4128-b349-76c8f0197b9b" providerId="ADAL" clId="{A2C2FF73-90DF-FE4E-BD1B-A07D6F80AE49}" dt="2024-07-25T21:12:09.813" v="3430" actId="2165"/>
        <pc:sldMkLst>
          <pc:docMk/>
          <pc:sldMk cId="1722070055" sldId="2147483646"/>
        </pc:sldMkLst>
        <pc:graphicFrameChg chg="modGraphic">
          <ac:chgData name="Jay Watkins [C]" userId="ebf51301-4020-4128-b349-76c8f0197b9b" providerId="ADAL" clId="{A2C2FF73-90DF-FE4E-BD1B-A07D6F80AE49}" dt="2024-07-25T21:12:09.813" v="3430" actId="2165"/>
          <ac:graphicFrameMkLst>
            <pc:docMk/>
            <pc:sldMk cId="1722070055" sldId="2147483646"/>
            <ac:graphicFrameMk id="4" creationId="{6539ED1E-52EE-894B-E86A-6A6FCC5BB936}"/>
          </ac:graphicFrameMkLst>
        </pc:graphicFrameChg>
        <pc:picChg chg="add del mod">
          <ac:chgData name="Jay Watkins [C]" userId="ebf51301-4020-4128-b349-76c8f0197b9b" providerId="ADAL" clId="{A2C2FF73-90DF-FE4E-BD1B-A07D6F80AE49}" dt="2024-07-25T21:11:15.269" v="3421" actId="478"/>
          <ac:picMkLst>
            <pc:docMk/>
            <pc:sldMk cId="1722070055" sldId="2147483646"/>
            <ac:picMk id="4098" creationId="{3C94F5B2-F5B7-0B86-E8D6-5BD2EBFCF35E}"/>
          </ac:picMkLst>
        </pc:picChg>
        <pc:picChg chg="add mod">
          <ac:chgData name="Jay Watkins [C]" userId="ebf51301-4020-4128-b349-76c8f0197b9b" providerId="ADAL" clId="{A2C2FF73-90DF-FE4E-BD1B-A07D6F80AE49}" dt="2024-07-25T21:11:45.127" v="3429" actId="1076"/>
          <ac:picMkLst>
            <pc:docMk/>
            <pc:sldMk cId="1722070055" sldId="2147483646"/>
            <ac:picMk id="4100" creationId="{5FE471E6-4266-B66C-C13E-F725F12B3F6E}"/>
          </ac:picMkLst>
        </pc:picChg>
        <pc:picChg chg="del">
          <ac:chgData name="Jay Watkins [C]" userId="ebf51301-4020-4128-b349-76c8f0197b9b" providerId="ADAL" clId="{A2C2FF73-90DF-FE4E-BD1B-A07D6F80AE49}" dt="2024-07-25T16:39:39.665" v="2611" actId="478"/>
          <ac:picMkLst>
            <pc:docMk/>
            <pc:sldMk cId="1722070055" sldId="2147483646"/>
            <ac:picMk id="6146" creationId="{17BD00A1-8FB7-43CA-C980-D654D4619131}"/>
          </ac:picMkLst>
        </pc:picChg>
      </pc:sldChg>
      <pc:sldChg chg="addSp delSp modSp">
        <pc:chgData name="Jay Watkins [C]" userId="ebf51301-4020-4128-b349-76c8f0197b9b" providerId="ADAL" clId="{A2C2FF73-90DF-FE4E-BD1B-A07D6F80AE49}" dt="2024-07-25T19:53:43.868" v="3382" actId="1076"/>
        <pc:sldMkLst>
          <pc:docMk/>
          <pc:sldMk cId="499920277" sldId="2147483647"/>
        </pc:sldMkLst>
        <pc:picChg chg="add mod">
          <ac:chgData name="Jay Watkins [C]" userId="ebf51301-4020-4128-b349-76c8f0197b9b" providerId="ADAL" clId="{A2C2FF73-90DF-FE4E-BD1B-A07D6F80AE49}" dt="2024-07-25T19:53:43.868" v="3382" actId="1076"/>
          <ac:picMkLst>
            <pc:docMk/>
            <pc:sldMk cId="499920277" sldId="2147483647"/>
            <ac:picMk id="6146" creationId="{ED11E6B0-B82D-EF4A-B7F7-DA73CDFA5DD7}"/>
          </ac:picMkLst>
        </pc:picChg>
        <pc:picChg chg="del">
          <ac:chgData name="Jay Watkins [C]" userId="ebf51301-4020-4128-b349-76c8f0197b9b" providerId="ADAL" clId="{A2C2FF73-90DF-FE4E-BD1B-A07D6F80AE49}" dt="2024-07-25T19:52:50.297" v="3373" actId="478"/>
          <ac:picMkLst>
            <pc:docMk/>
            <pc:sldMk cId="499920277" sldId="2147483647"/>
            <ac:picMk id="7172" creationId="{6F2B70C4-28D1-22D4-D1C0-5C683D6F9B53}"/>
          </ac:picMkLst>
        </pc:picChg>
      </pc:sldChg>
    </pc:docChg>
  </pc:docChgLst>
  <pc:docChgLst>
    <pc:chgData name="Terry Coggin" userId="22bfb9fd-ab04-4e14-aadf-67608634a359" providerId="ADAL" clId="{216E182E-FBDB-4B70-B374-B95C9A6AF640}"/>
    <pc:docChg chg="undo redo custSel addSld delSld modSld sldOrd">
      <pc:chgData name="Terry Coggin" userId="22bfb9fd-ab04-4e14-aadf-67608634a359" providerId="ADAL" clId="{216E182E-FBDB-4B70-B374-B95C9A6AF640}" dt="2024-07-29T17:00:00.281" v="34346" actId="1076"/>
      <pc:docMkLst>
        <pc:docMk/>
      </pc:docMkLst>
      <pc:sldChg chg="addSp delSp modSp add mod">
        <pc:chgData name="Terry Coggin" userId="22bfb9fd-ab04-4e14-aadf-67608634a359" providerId="ADAL" clId="{216E182E-FBDB-4B70-B374-B95C9A6AF640}" dt="2024-07-29T17:00:00.281" v="34346" actId="1076"/>
        <pc:sldMkLst>
          <pc:docMk/>
          <pc:sldMk cId="3278567066" sldId="257"/>
        </pc:sldMkLst>
        <pc:spChg chg="del mod">
          <ac:chgData name="Terry Coggin" userId="22bfb9fd-ab04-4e14-aadf-67608634a359" providerId="ADAL" clId="{216E182E-FBDB-4B70-B374-B95C9A6AF640}" dt="2024-07-24T14:26:52.598" v="11489" actId="478"/>
          <ac:spMkLst>
            <pc:docMk/>
            <pc:sldMk cId="3278567066" sldId="257"/>
            <ac:spMk id="2" creationId="{DD24CA23-A64E-42EA-FA89-1F04106CD126}"/>
          </ac:spMkLst>
        </pc:spChg>
        <pc:spChg chg="mod">
          <ac:chgData name="Terry Coggin" userId="22bfb9fd-ab04-4e14-aadf-67608634a359" providerId="ADAL" clId="{216E182E-FBDB-4B70-B374-B95C9A6AF640}" dt="2024-07-24T14:26:55.750" v="11499" actId="20577"/>
          <ac:spMkLst>
            <pc:docMk/>
            <pc:sldMk cId="3278567066" sldId="257"/>
            <ac:spMk id="3" creationId="{CE5A3696-F8A3-C9B7-A74E-FE990A2AEBB1}"/>
          </ac:spMkLst>
        </pc:spChg>
        <pc:spChg chg="add mod">
          <ac:chgData name="Terry Coggin" userId="22bfb9fd-ab04-4e14-aadf-67608634a359" providerId="ADAL" clId="{216E182E-FBDB-4B70-B374-B95C9A6AF640}" dt="2024-07-29T17:00:00.281" v="34346" actId="1076"/>
          <ac:spMkLst>
            <pc:docMk/>
            <pc:sldMk cId="3278567066" sldId="257"/>
            <ac:spMk id="4" creationId="{5AA2B958-937E-30C5-A77C-3EF7265FD83D}"/>
          </ac:spMkLst>
        </pc:spChg>
        <pc:spChg chg="add mod">
          <ac:chgData name="Terry Coggin" userId="22bfb9fd-ab04-4e14-aadf-67608634a359" providerId="ADAL" clId="{216E182E-FBDB-4B70-B374-B95C9A6AF640}" dt="2024-07-25T18:23:18.820" v="18784"/>
          <ac:spMkLst>
            <pc:docMk/>
            <pc:sldMk cId="3278567066" sldId="257"/>
            <ac:spMk id="5" creationId="{7FEFB386-58EC-3AA2-8434-31A41CBE982B}"/>
          </ac:spMkLst>
        </pc:spChg>
        <pc:spChg chg="add mod">
          <ac:chgData name="Terry Coggin" userId="22bfb9fd-ab04-4e14-aadf-67608634a359" providerId="ADAL" clId="{216E182E-FBDB-4B70-B374-B95C9A6AF640}" dt="2024-07-25T18:23:18.820" v="18784"/>
          <ac:spMkLst>
            <pc:docMk/>
            <pc:sldMk cId="3278567066" sldId="257"/>
            <ac:spMk id="6" creationId="{0108B6FF-5D0C-4EDD-3C2B-DFC7BBB02E0D}"/>
          </ac:spMkLst>
        </pc:spChg>
        <pc:spChg chg="add mod">
          <ac:chgData name="Terry Coggin" userId="22bfb9fd-ab04-4e14-aadf-67608634a359" providerId="ADAL" clId="{216E182E-FBDB-4B70-B374-B95C9A6AF640}" dt="2024-07-25T18:59:27.374" v="19098"/>
          <ac:spMkLst>
            <pc:docMk/>
            <pc:sldMk cId="3278567066" sldId="257"/>
            <ac:spMk id="7" creationId="{87FA7227-BDA3-6F33-64B1-2ACF920A557F}"/>
          </ac:spMkLst>
        </pc:spChg>
        <pc:graphicFrameChg chg="del">
          <ac:chgData name="Terry Coggin" userId="22bfb9fd-ab04-4e14-aadf-67608634a359" providerId="ADAL" clId="{216E182E-FBDB-4B70-B374-B95C9A6AF640}" dt="2024-07-22T15:13:08.508" v="1439" actId="478"/>
          <ac:graphicFrameMkLst>
            <pc:docMk/>
            <pc:sldMk cId="3278567066" sldId="257"/>
            <ac:graphicFrameMk id="6" creationId="{7D5E9131-A033-61A8-CC9E-7C4F86722326}"/>
          </ac:graphicFrameMkLst>
        </pc:graphicFrameChg>
        <pc:picChg chg="del">
          <ac:chgData name="Terry Coggin" userId="22bfb9fd-ab04-4e14-aadf-67608634a359" providerId="ADAL" clId="{216E182E-FBDB-4B70-B374-B95C9A6AF640}" dt="2024-07-22T14:59:27.144" v="392" actId="478"/>
          <ac:picMkLst>
            <pc:docMk/>
            <pc:sldMk cId="3278567066" sldId="257"/>
            <ac:picMk id="7172" creationId="{6F2B70C4-28D1-22D4-D1C0-5C683D6F9B53}"/>
          </ac:picMkLst>
        </pc:picChg>
      </pc:sldChg>
      <pc:sldChg chg="addSp delSp modSp add mod ord">
        <pc:chgData name="Terry Coggin" userId="22bfb9fd-ab04-4e14-aadf-67608634a359" providerId="ADAL" clId="{216E182E-FBDB-4B70-B374-B95C9A6AF640}" dt="2024-07-29T16:55:47.494" v="33928" actId="20577"/>
        <pc:sldMkLst>
          <pc:docMk/>
          <pc:sldMk cId="1875128708" sldId="258"/>
        </pc:sldMkLst>
        <pc:spChg chg="add del">
          <ac:chgData name="Terry Coggin" userId="22bfb9fd-ab04-4e14-aadf-67608634a359" providerId="ADAL" clId="{216E182E-FBDB-4B70-B374-B95C9A6AF640}" dt="2024-07-23T20:47:32.315" v="8517" actId="478"/>
          <ac:spMkLst>
            <pc:docMk/>
            <pc:sldMk cId="1875128708" sldId="258"/>
            <ac:spMk id="2" creationId="{9CCC2281-98F4-E1B8-BD21-32800A0AD20D}"/>
          </ac:spMkLst>
        </pc:spChg>
        <pc:spChg chg="mod">
          <ac:chgData name="Terry Coggin" userId="22bfb9fd-ab04-4e14-aadf-67608634a359" providerId="ADAL" clId="{216E182E-FBDB-4B70-B374-B95C9A6AF640}" dt="2024-07-25T15:04:51.915" v="16242" actId="6549"/>
          <ac:spMkLst>
            <pc:docMk/>
            <pc:sldMk cId="1875128708" sldId="258"/>
            <ac:spMk id="3" creationId="{CE5A3696-F8A3-C9B7-A74E-FE990A2AEBB1}"/>
          </ac:spMkLst>
        </pc:spChg>
        <pc:spChg chg="del mod">
          <ac:chgData name="Terry Coggin" userId="22bfb9fd-ab04-4e14-aadf-67608634a359" providerId="ADAL" clId="{216E182E-FBDB-4B70-B374-B95C9A6AF640}" dt="2024-07-23T20:48:04.732" v="8519" actId="478"/>
          <ac:spMkLst>
            <pc:docMk/>
            <pc:sldMk cId="1875128708" sldId="258"/>
            <ac:spMk id="4" creationId="{DBD9D971-E962-8051-556B-DDA41F98E26B}"/>
          </ac:spMkLst>
        </pc:spChg>
        <pc:spChg chg="add mod">
          <ac:chgData name="Terry Coggin" userId="22bfb9fd-ab04-4e14-aadf-67608634a359" providerId="ADAL" clId="{216E182E-FBDB-4B70-B374-B95C9A6AF640}" dt="2024-07-29T15:35:57.503" v="32834" actId="571"/>
          <ac:spMkLst>
            <pc:docMk/>
            <pc:sldMk cId="1875128708" sldId="258"/>
            <ac:spMk id="5" creationId="{6125583C-C390-2926-3444-EB20B89C7933}"/>
          </ac:spMkLst>
        </pc:spChg>
        <pc:spChg chg="add mod">
          <ac:chgData name="Terry Coggin" userId="22bfb9fd-ab04-4e14-aadf-67608634a359" providerId="ADAL" clId="{216E182E-FBDB-4B70-B374-B95C9A6AF640}" dt="2024-07-29T15:35:57.503" v="32834" actId="571"/>
          <ac:spMkLst>
            <pc:docMk/>
            <pc:sldMk cId="1875128708" sldId="258"/>
            <ac:spMk id="6" creationId="{A4001AA3-71B4-9266-C58F-9A788ADDB679}"/>
          </ac:spMkLst>
        </pc:spChg>
        <pc:spChg chg="add mod">
          <ac:chgData name="Terry Coggin" userId="22bfb9fd-ab04-4e14-aadf-67608634a359" providerId="ADAL" clId="{216E182E-FBDB-4B70-B374-B95C9A6AF640}" dt="2024-07-29T16:55:47.494" v="33928" actId="20577"/>
          <ac:spMkLst>
            <pc:docMk/>
            <pc:sldMk cId="1875128708" sldId="258"/>
            <ac:spMk id="9" creationId="{C2618DD6-C9D6-78C0-BDD8-E42B1612037C}"/>
          </ac:spMkLst>
        </pc:spChg>
        <pc:spChg chg="del mod">
          <ac:chgData name="Terry Coggin" userId="22bfb9fd-ab04-4e14-aadf-67608634a359" providerId="ADAL" clId="{216E182E-FBDB-4B70-B374-B95C9A6AF640}" dt="2024-07-22T21:04:46.524" v="5447" actId="478"/>
          <ac:spMkLst>
            <pc:docMk/>
            <pc:sldMk cId="1875128708" sldId="258"/>
            <ac:spMk id="10" creationId="{0774CBA9-71A8-EE2F-0522-A66C9AEA36FE}"/>
          </ac:spMkLst>
        </pc:spChg>
        <pc:spChg chg="del">
          <ac:chgData name="Terry Coggin" userId="22bfb9fd-ab04-4e14-aadf-67608634a359" providerId="ADAL" clId="{216E182E-FBDB-4B70-B374-B95C9A6AF640}" dt="2024-07-22T21:04:45.792" v="5445" actId="478"/>
          <ac:spMkLst>
            <pc:docMk/>
            <pc:sldMk cId="1875128708" sldId="258"/>
            <ac:spMk id="12" creationId="{DD916701-E150-5BA7-62C3-C8E6EBB9D13E}"/>
          </ac:spMkLst>
        </pc:spChg>
        <pc:spChg chg="del">
          <ac:chgData name="Terry Coggin" userId="22bfb9fd-ab04-4e14-aadf-67608634a359" providerId="ADAL" clId="{216E182E-FBDB-4B70-B374-B95C9A6AF640}" dt="2024-07-22T21:00:51.452" v="5366" actId="478"/>
          <ac:spMkLst>
            <pc:docMk/>
            <pc:sldMk cId="1875128708" sldId="258"/>
            <ac:spMk id="13" creationId="{5A68321A-7368-9E2A-993A-CF14DA08DF76}"/>
          </ac:spMkLst>
        </pc:spChg>
        <pc:spChg chg="del">
          <ac:chgData name="Terry Coggin" userId="22bfb9fd-ab04-4e14-aadf-67608634a359" providerId="ADAL" clId="{216E182E-FBDB-4B70-B374-B95C9A6AF640}" dt="2024-07-22T21:00:51.452" v="5366" actId="478"/>
          <ac:spMkLst>
            <pc:docMk/>
            <pc:sldMk cId="1875128708" sldId="258"/>
            <ac:spMk id="14" creationId="{6436ED01-C2AF-1F28-FF2C-A2255C4A18C4}"/>
          </ac:spMkLst>
        </pc:spChg>
        <pc:spChg chg="add mod">
          <ac:chgData name="Terry Coggin" userId="22bfb9fd-ab04-4e14-aadf-67608634a359" providerId="ADAL" clId="{216E182E-FBDB-4B70-B374-B95C9A6AF640}" dt="2024-07-29T15:36:04.580" v="32836" actId="1076"/>
          <ac:spMkLst>
            <pc:docMk/>
            <pc:sldMk cId="1875128708" sldId="258"/>
            <ac:spMk id="16" creationId="{EEC091AA-E7E2-9535-3C12-8074DCAF3148}"/>
          </ac:spMkLst>
        </pc:spChg>
        <pc:spChg chg="del mod">
          <ac:chgData name="Terry Coggin" userId="22bfb9fd-ab04-4e14-aadf-67608634a359" providerId="ADAL" clId="{216E182E-FBDB-4B70-B374-B95C9A6AF640}" dt="2024-07-23T20:47:32.315" v="8517" actId="478"/>
          <ac:spMkLst>
            <pc:docMk/>
            <pc:sldMk cId="1875128708" sldId="258"/>
            <ac:spMk id="17" creationId="{667E736F-D7CB-F172-FE66-70E82AF8FF88}"/>
          </ac:spMkLst>
        </pc:spChg>
        <pc:spChg chg="del">
          <ac:chgData name="Terry Coggin" userId="22bfb9fd-ab04-4e14-aadf-67608634a359" providerId="ADAL" clId="{216E182E-FBDB-4B70-B374-B95C9A6AF640}" dt="2024-07-22T21:00:45.913" v="5365" actId="478"/>
          <ac:spMkLst>
            <pc:docMk/>
            <pc:sldMk cId="1875128708" sldId="258"/>
            <ac:spMk id="18" creationId="{3A89175A-1846-6ACC-D6CD-D763197E36DF}"/>
          </ac:spMkLst>
        </pc:spChg>
        <pc:spChg chg="add del mod">
          <ac:chgData name="Terry Coggin" userId="22bfb9fd-ab04-4e14-aadf-67608634a359" providerId="ADAL" clId="{216E182E-FBDB-4B70-B374-B95C9A6AF640}" dt="2024-07-25T19:53:41.256" v="20446" actId="478"/>
          <ac:spMkLst>
            <pc:docMk/>
            <pc:sldMk cId="1875128708" sldId="258"/>
            <ac:spMk id="18" creationId="{AAD7B21A-BB8B-E20B-37A0-561D1035D813}"/>
          </ac:spMkLst>
        </pc:spChg>
        <pc:spChg chg="del">
          <ac:chgData name="Terry Coggin" userId="22bfb9fd-ab04-4e14-aadf-67608634a359" providerId="ADAL" clId="{216E182E-FBDB-4B70-B374-B95C9A6AF640}" dt="2024-07-22T21:00:45.913" v="5365" actId="478"/>
          <ac:spMkLst>
            <pc:docMk/>
            <pc:sldMk cId="1875128708" sldId="258"/>
            <ac:spMk id="19" creationId="{B47DFB88-7D72-FCE8-3D61-6A3080B84A3D}"/>
          </ac:spMkLst>
        </pc:spChg>
        <pc:spChg chg="add mod">
          <ac:chgData name="Terry Coggin" userId="22bfb9fd-ab04-4e14-aadf-67608634a359" providerId="ADAL" clId="{216E182E-FBDB-4B70-B374-B95C9A6AF640}" dt="2024-07-29T15:36:04.580" v="32836" actId="1076"/>
          <ac:spMkLst>
            <pc:docMk/>
            <pc:sldMk cId="1875128708" sldId="258"/>
            <ac:spMk id="19" creationId="{EB2E7074-1A00-7FCA-5D24-012E51C8D1E0}"/>
          </ac:spMkLst>
        </pc:spChg>
        <pc:spChg chg="add del mod">
          <ac:chgData name="Terry Coggin" userId="22bfb9fd-ab04-4e14-aadf-67608634a359" providerId="ADAL" clId="{216E182E-FBDB-4B70-B374-B95C9A6AF640}" dt="2024-07-25T19:53:53.742" v="20450" actId="478"/>
          <ac:spMkLst>
            <pc:docMk/>
            <pc:sldMk cId="1875128708" sldId="258"/>
            <ac:spMk id="20" creationId="{16B4646F-C805-2A4C-62E2-F7000366B8FE}"/>
          </ac:spMkLst>
        </pc:spChg>
        <pc:spChg chg="add mod">
          <ac:chgData name="Terry Coggin" userId="22bfb9fd-ab04-4e14-aadf-67608634a359" providerId="ADAL" clId="{216E182E-FBDB-4B70-B374-B95C9A6AF640}" dt="2024-07-24T01:46:53.660" v="10489" actId="1076"/>
          <ac:spMkLst>
            <pc:docMk/>
            <pc:sldMk cId="1875128708" sldId="258"/>
            <ac:spMk id="22" creationId="{B5C98553-2A71-01CB-A861-148E962DFBA2}"/>
          </ac:spMkLst>
        </pc:spChg>
        <pc:spChg chg="del">
          <ac:chgData name="Terry Coggin" userId="22bfb9fd-ab04-4e14-aadf-67608634a359" providerId="ADAL" clId="{216E182E-FBDB-4B70-B374-B95C9A6AF640}" dt="2024-07-22T21:04:47.994" v="5448" actId="478"/>
          <ac:spMkLst>
            <pc:docMk/>
            <pc:sldMk cId="1875128708" sldId="258"/>
            <ac:spMk id="22" creationId="{CB017D24-3D68-0A42-4BFC-83EFB506B616}"/>
          </ac:spMkLst>
        </pc:spChg>
        <pc:spChg chg="add mod">
          <ac:chgData name="Terry Coggin" userId="22bfb9fd-ab04-4e14-aadf-67608634a359" providerId="ADAL" clId="{216E182E-FBDB-4B70-B374-B95C9A6AF640}" dt="2024-07-29T15:35:32.047" v="32828" actId="1076"/>
          <ac:spMkLst>
            <pc:docMk/>
            <pc:sldMk cId="1875128708" sldId="258"/>
            <ac:spMk id="23" creationId="{07DA0852-1373-6002-C0AA-4113C90F4916}"/>
          </ac:spMkLst>
        </pc:spChg>
        <pc:spChg chg="add mod">
          <ac:chgData name="Terry Coggin" userId="22bfb9fd-ab04-4e14-aadf-67608634a359" providerId="ADAL" clId="{216E182E-FBDB-4B70-B374-B95C9A6AF640}" dt="2024-07-24T13:46:58.366" v="10510"/>
          <ac:spMkLst>
            <pc:docMk/>
            <pc:sldMk cId="1875128708" sldId="258"/>
            <ac:spMk id="24" creationId="{0407C9CD-1056-0AC8-D165-7AEB811B293A}"/>
          </ac:spMkLst>
        </pc:spChg>
        <pc:spChg chg="add mod">
          <ac:chgData name="Terry Coggin" userId="22bfb9fd-ab04-4e14-aadf-67608634a359" providerId="ADAL" clId="{216E182E-FBDB-4B70-B374-B95C9A6AF640}" dt="2024-07-29T15:35:32.047" v="32828" actId="1076"/>
          <ac:spMkLst>
            <pc:docMk/>
            <pc:sldMk cId="1875128708" sldId="258"/>
            <ac:spMk id="25" creationId="{DCA19134-D6F1-3CCF-0275-9E6C87C3F7FB}"/>
          </ac:spMkLst>
        </pc:spChg>
        <pc:spChg chg="add mod">
          <ac:chgData name="Terry Coggin" userId="22bfb9fd-ab04-4e14-aadf-67608634a359" providerId="ADAL" clId="{216E182E-FBDB-4B70-B374-B95C9A6AF640}" dt="2024-07-29T15:35:55.558" v="32832" actId="14100"/>
          <ac:spMkLst>
            <pc:docMk/>
            <pc:sldMk cId="1875128708" sldId="258"/>
            <ac:spMk id="30" creationId="{4A11F2C2-BBDA-EF95-F850-3470FF149AF5}"/>
          </ac:spMkLst>
        </pc:spChg>
        <pc:spChg chg="add del mod">
          <ac:chgData name="Terry Coggin" userId="22bfb9fd-ab04-4e14-aadf-67608634a359" providerId="ADAL" clId="{216E182E-FBDB-4B70-B374-B95C9A6AF640}" dt="2024-07-24T14:23:09.959" v="11486"/>
          <ac:spMkLst>
            <pc:docMk/>
            <pc:sldMk cId="1875128708" sldId="258"/>
            <ac:spMk id="31" creationId="{A659FFEA-8518-5E05-FA41-B74E8F9AFFF7}"/>
          </ac:spMkLst>
        </pc:spChg>
        <pc:spChg chg="add mod">
          <ac:chgData name="Terry Coggin" userId="22bfb9fd-ab04-4e14-aadf-67608634a359" providerId="ADAL" clId="{216E182E-FBDB-4B70-B374-B95C9A6AF640}" dt="2024-07-29T15:35:59.389" v="32835" actId="1076"/>
          <ac:spMkLst>
            <pc:docMk/>
            <pc:sldMk cId="1875128708" sldId="258"/>
            <ac:spMk id="32" creationId="{2270B50E-EDBD-FF25-0263-6C627AB3CB10}"/>
          </ac:spMkLst>
        </pc:spChg>
        <pc:spChg chg="add mod">
          <ac:chgData name="Terry Coggin" userId="22bfb9fd-ab04-4e14-aadf-67608634a359" providerId="ADAL" clId="{216E182E-FBDB-4B70-B374-B95C9A6AF640}" dt="2024-07-29T15:35:59.389" v="32835" actId="1076"/>
          <ac:spMkLst>
            <pc:docMk/>
            <pc:sldMk cId="1875128708" sldId="258"/>
            <ac:spMk id="33" creationId="{108E79FC-2617-D64A-3296-1052C8931E0A}"/>
          </ac:spMkLst>
        </pc:spChg>
        <pc:spChg chg="add del mod">
          <ac:chgData name="Terry Coggin" userId="22bfb9fd-ab04-4e14-aadf-67608634a359" providerId="ADAL" clId="{216E182E-FBDB-4B70-B374-B95C9A6AF640}" dt="2024-07-26T13:33:59.955" v="32680" actId="478"/>
          <ac:spMkLst>
            <pc:docMk/>
            <pc:sldMk cId="1875128708" sldId="258"/>
            <ac:spMk id="40" creationId="{C513B6E2-EBD3-FF18-1996-B60AF05A0979}"/>
          </ac:spMkLst>
        </pc:spChg>
        <pc:graphicFrameChg chg="add mod">
          <ac:chgData name="Terry Coggin" userId="22bfb9fd-ab04-4e14-aadf-67608634a359" providerId="ADAL" clId="{216E182E-FBDB-4B70-B374-B95C9A6AF640}" dt="2024-07-22T21:04:38.101" v="5439"/>
          <ac:graphicFrameMkLst>
            <pc:docMk/>
            <pc:sldMk cId="1875128708" sldId="258"/>
            <ac:graphicFrameMk id="2" creationId="{B9EA7AAA-F779-2DAF-5346-E268C78553EB}"/>
          </ac:graphicFrameMkLst>
        </pc:graphicFrameChg>
        <pc:graphicFrameChg chg="add mod">
          <ac:chgData name="Terry Coggin" userId="22bfb9fd-ab04-4e14-aadf-67608634a359" providerId="ADAL" clId="{216E182E-FBDB-4B70-B374-B95C9A6AF640}" dt="2024-07-29T15:35:00.862" v="32820"/>
          <ac:graphicFrameMkLst>
            <pc:docMk/>
            <pc:sldMk cId="1875128708" sldId="258"/>
            <ac:graphicFrameMk id="2" creationId="{E0B1234E-6B60-40BB-F551-00226E115F77}"/>
          </ac:graphicFrameMkLst>
        </pc:graphicFrameChg>
        <pc:graphicFrameChg chg="add mod">
          <ac:chgData name="Terry Coggin" userId="22bfb9fd-ab04-4e14-aadf-67608634a359" providerId="ADAL" clId="{216E182E-FBDB-4B70-B374-B95C9A6AF640}" dt="2024-07-22T21:05:05.903" v="5449"/>
          <ac:graphicFrameMkLst>
            <pc:docMk/>
            <pc:sldMk cId="1875128708" sldId="258"/>
            <ac:graphicFrameMk id="6" creationId="{B23B0574-F19B-9C1A-AF4A-BC77DEA5D9FC}"/>
          </ac:graphicFrameMkLst>
        </pc:graphicFrameChg>
        <pc:graphicFrameChg chg="add mod">
          <ac:chgData name="Terry Coggin" userId="22bfb9fd-ab04-4e14-aadf-67608634a359" providerId="ADAL" clId="{216E182E-FBDB-4B70-B374-B95C9A6AF640}" dt="2024-07-23T20:56:02.020" v="9156"/>
          <ac:graphicFrameMkLst>
            <pc:docMk/>
            <pc:sldMk cId="1875128708" sldId="258"/>
            <ac:graphicFrameMk id="10" creationId="{A0BA2652-46FF-5B6E-4208-7D7006FDC39B}"/>
          </ac:graphicFrameMkLst>
        </pc:graphicFrameChg>
        <pc:graphicFrameChg chg="add mod">
          <ac:chgData name="Terry Coggin" userId="22bfb9fd-ab04-4e14-aadf-67608634a359" providerId="ADAL" clId="{216E182E-FBDB-4B70-B374-B95C9A6AF640}" dt="2024-07-23T20:56:49.269" v="9162"/>
          <ac:graphicFrameMkLst>
            <pc:docMk/>
            <pc:sldMk cId="1875128708" sldId="258"/>
            <ac:graphicFrameMk id="12" creationId="{13C6EE04-541C-BDFC-47E2-774A4F201A93}"/>
          </ac:graphicFrameMkLst>
        </pc:graphicFrameChg>
        <pc:graphicFrameChg chg="add mod">
          <ac:chgData name="Terry Coggin" userId="22bfb9fd-ab04-4e14-aadf-67608634a359" providerId="ADAL" clId="{216E182E-FBDB-4B70-B374-B95C9A6AF640}" dt="2024-07-23T20:57:50.185" v="9166"/>
          <ac:graphicFrameMkLst>
            <pc:docMk/>
            <pc:sldMk cId="1875128708" sldId="258"/>
            <ac:graphicFrameMk id="14" creationId="{90D33875-1E60-A60F-0BB3-47B0BA56E12A}"/>
          </ac:graphicFrameMkLst>
        </pc:graphicFrameChg>
        <pc:graphicFrameChg chg="add mod">
          <ac:chgData name="Terry Coggin" userId="22bfb9fd-ab04-4e14-aadf-67608634a359" providerId="ADAL" clId="{216E182E-FBDB-4B70-B374-B95C9A6AF640}" dt="2024-07-24T13:53:56.260" v="10765"/>
          <ac:graphicFrameMkLst>
            <pc:docMk/>
            <pc:sldMk cId="1875128708" sldId="258"/>
            <ac:graphicFrameMk id="26" creationId="{0B6D4F13-E398-F552-E206-08C8BEEBB19F}"/>
          </ac:graphicFrameMkLst>
        </pc:graphicFrameChg>
        <pc:graphicFrameChg chg="add mod">
          <ac:chgData name="Terry Coggin" userId="22bfb9fd-ab04-4e14-aadf-67608634a359" providerId="ADAL" clId="{216E182E-FBDB-4B70-B374-B95C9A6AF640}" dt="2024-07-24T13:54:09.707" v="10772"/>
          <ac:graphicFrameMkLst>
            <pc:docMk/>
            <pc:sldMk cId="1875128708" sldId="258"/>
            <ac:graphicFrameMk id="28" creationId="{1D3850C1-D74C-3EFF-FFDA-1F6148AD15A4}"/>
          </ac:graphicFrameMkLst>
        </pc:graphicFrameChg>
        <pc:graphicFrameChg chg="add mod">
          <ac:chgData name="Terry Coggin" userId="22bfb9fd-ab04-4e14-aadf-67608634a359" providerId="ADAL" clId="{216E182E-FBDB-4B70-B374-B95C9A6AF640}" dt="2024-07-25T19:53:01.132" v="20424"/>
          <ac:graphicFrameMkLst>
            <pc:docMk/>
            <pc:sldMk cId="1875128708" sldId="258"/>
            <ac:graphicFrameMk id="34" creationId="{AF27F205-1408-683B-A6BC-816CC20A0E71}"/>
          </ac:graphicFrameMkLst>
        </pc:graphicFrameChg>
        <pc:graphicFrameChg chg="add mod">
          <ac:chgData name="Terry Coggin" userId="22bfb9fd-ab04-4e14-aadf-67608634a359" providerId="ADAL" clId="{216E182E-FBDB-4B70-B374-B95C9A6AF640}" dt="2024-07-25T19:53:17.093" v="20435" actId="1076"/>
          <ac:graphicFrameMkLst>
            <pc:docMk/>
            <pc:sldMk cId="1875128708" sldId="258"/>
            <ac:graphicFrameMk id="35" creationId="{E924E2F6-D603-CEC9-0F56-F0723646C426}"/>
          </ac:graphicFrameMkLst>
        </pc:graphicFrameChg>
        <pc:graphicFrameChg chg="add mod">
          <ac:chgData name="Terry Coggin" userId="22bfb9fd-ab04-4e14-aadf-67608634a359" providerId="ADAL" clId="{216E182E-FBDB-4B70-B374-B95C9A6AF640}" dt="2024-07-25T19:53:21.288" v="20438"/>
          <ac:graphicFrameMkLst>
            <pc:docMk/>
            <pc:sldMk cId="1875128708" sldId="258"/>
            <ac:graphicFrameMk id="36" creationId="{A2544A64-639B-59CF-2F82-216283401CF3}"/>
          </ac:graphicFrameMkLst>
        </pc:graphicFrameChg>
        <pc:graphicFrameChg chg="add mod">
          <ac:chgData name="Terry Coggin" userId="22bfb9fd-ab04-4e14-aadf-67608634a359" providerId="ADAL" clId="{216E182E-FBDB-4B70-B374-B95C9A6AF640}" dt="2024-07-25T19:57:38.235" v="20647"/>
          <ac:graphicFrameMkLst>
            <pc:docMk/>
            <pc:sldMk cId="1875128708" sldId="258"/>
            <ac:graphicFrameMk id="38" creationId="{D70F917E-09DC-1748-800F-E1BE23BF2960}"/>
          </ac:graphicFrameMkLst>
        </pc:graphicFrameChg>
        <pc:picChg chg="add mod">
          <ac:chgData name="Terry Coggin" userId="22bfb9fd-ab04-4e14-aadf-67608634a359" providerId="ADAL" clId="{216E182E-FBDB-4B70-B374-B95C9A6AF640}" dt="2024-07-29T15:35:17.479" v="32824" actId="1076"/>
          <ac:picMkLst>
            <pc:docMk/>
            <pc:sldMk cId="1875128708" sldId="258"/>
            <ac:picMk id="4" creationId="{098BF768-A7B5-8F87-A71F-FBE0453DE72A}"/>
          </ac:picMkLst>
        </pc:picChg>
        <pc:picChg chg="add del mod">
          <ac:chgData name="Terry Coggin" userId="22bfb9fd-ab04-4e14-aadf-67608634a359" providerId="ADAL" clId="{216E182E-FBDB-4B70-B374-B95C9A6AF640}" dt="2024-07-23T20:48:02.347" v="8518" actId="478"/>
          <ac:picMkLst>
            <pc:docMk/>
            <pc:sldMk cId="1875128708" sldId="258"/>
            <ac:picMk id="5" creationId="{39F676A7-9F19-2F3E-2FD6-BCF0CD0A8F2D}"/>
          </ac:picMkLst>
        </pc:picChg>
        <pc:picChg chg="add del mod">
          <ac:chgData name="Terry Coggin" userId="22bfb9fd-ab04-4e14-aadf-67608634a359" providerId="ADAL" clId="{216E182E-FBDB-4B70-B374-B95C9A6AF640}" dt="2024-07-23T20:47:32.315" v="8517" actId="478"/>
          <ac:picMkLst>
            <pc:docMk/>
            <pc:sldMk cId="1875128708" sldId="258"/>
            <ac:picMk id="7" creationId="{E02305E1-1890-29AA-D0B4-029F70232B5D}"/>
          </ac:picMkLst>
        </pc:picChg>
        <pc:picChg chg="add del mod">
          <ac:chgData name="Terry Coggin" userId="22bfb9fd-ab04-4e14-aadf-67608634a359" providerId="ADAL" clId="{216E182E-FBDB-4B70-B374-B95C9A6AF640}" dt="2024-07-23T20:56:01.085" v="9155" actId="478"/>
          <ac:picMkLst>
            <pc:docMk/>
            <pc:sldMk cId="1875128708" sldId="258"/>
            <ac:picMk id="8" creationId="{229799CF-19BB-38D9-59E2-FE0DC3D804D5}"/>
          </ac:picMkLst>
        </pc:picChg>
        <pc:picChg chg="add del mod">
          <ac:chgData name="Terry Coggin" userId="22bfb9fd-ab04-4e14-aadf-67608634a359" providerId="ADAL" clId="{216E182E-FBDB-4B70-B374-B95C9A6AF640}" dt="2024-07-23T20:56:48.648" v="9161" actId="478"/>
          <ac:picMkLst>
            <pc:docMk/>
            <pc:sldMk cId="1875128708" sldId="258"/>
            <ac:picMk id="11" creationId="{301C4649-631C-51E5-F27A-35B84000B38D}"/>
          </ac:picMkLst>
        </pc:picChg>
        <pc:picChg chg="add del mod">
          <ac:chgData name="Terry Coggin" userId="22bfb9fd-ab04-4e14-aadf-67608634a359" providerId="ADAL" clId="{216E182E-FBDB-4B70-B374-B95C9A6AF640}" dt="2024-07-23T20:57:49.556" v="9165" actId="478"/>
          <ac:picMkLst>
            <pc:docMk/>
            <pc:sldMk cId="1875128708" sldId="258"/>
            <ac:picMk id="13" creationId="{65D43807-4654-7A9E-37CF-5ED2D0496252}"/>
          </ac:picMkLst>
        </pc:picChg>
        <pc:picChg chg="add del mod">
          <ac:chgData name="Terry Coggin" userId="22bfb9fd-ab04-4e14-aadf-67608634a359" providerId="ADAL" clId="{216E182E-FBDB-4B70-B374-B95C9A6AF640}" dt="2024-07-24T13:54:08.615" v="10771" actId="478"/>
          <ac:picMkLst>
            <pc:docMk/>
            <pc:sldMk cId="1875128708" sldId="258"/>
            <ac:picMk id="15" creationId="{2592CADD-27C8-5EFA-46FA-28F69BE11611}"/>
          </ac:picMkLst>
        </pc:picChg>
        <pc:picChg chg="del">
          <ac:chgData name="Terry Coggin" userId="22bfb9fd-ab04-4e14-aadf-67608634a359" providerId="ADAL" clId="{216E182E-FBDB-4B70-B374-B95C9A6AF640}" dt="2024-07-22T21:04:44.122" v="5442" actId="478"/>
          <ac:picMkLst>
            <pc:docMk/>
            <pc:sldMk cId="1875128708" sldId="258"/>
            <ac:picMk id="15" creationId="{734CDFFD-6E4A-D83A-4CEB-C3D7660D2202}"/>
          </ac:picMkLst>
        </pc:picChg>
        <pc:picChg chg="del">
          <ac:chgData name="Terry Coggin" userId="22bfb9fd-ab04-4e14-aadf-67608634a359" providerId="ADAL" clId="{216E182E-FBDB-4B70-B374-B95C9A6AF640}" dt="2024-07-22T21:00:37.856" v="5362" actId="478"/>
          <ac:picMkLst>
            <pc:docMk/>
            <pc:sldMk cId="1875128708" sldId="258"/>
            <ac:picMk id="16" creationId="{AB9ADCFB-A02E-146C-0C20-56350F28E553}"/>
          </ac:picMkLst>
        </pc:picChg>
        <pc:picChg chg="del">
          <ac:chgData name="Terry Coggin" userId="22bfb9fd-ab04-4e14-aadf-67608634a359" providerId="ADAL" clId="{216E182E-FBDB-4B70-B374-B95C9A6AF640}" dt="2024-07-22T21:04:44.552" v="5443" actId="478"/>
          <ac:picMkLst>
            <pc:docMk/>
            <pc:sldMk cId="1875128708" sldId="258"/>
            <ac:picMk id="21" creationId="{730D334C-F539-103A-42B2-A51C08298DC7}"/>
          </ac:picMkLst>
        </pc:picChg>
        <pc:picChg chg="add mod">
          <ac:chgData name="Terry Coggin" userId="22bfb9fd-ab04-4e14-aadf-67608634a359" providerId="ADAL" clId="{216E182E-FBDB-4B70-B374-B95C9A6AF640}" dt="2024-07-24T13:54:01.681" v="10768" actId="1076"/>
          <ac:picMkLst>
            <pc:docMk/>
            <pc:sldMk cId="1875128708" sldId="258"/>
            <ac:picMk id="27" creationId="{FE776A12-C2B7-75C3-399B-F8312DC8D12E}"/>
          </ac:picMkLst>
        </pc:picChg>
        <pc:picChg chg="add del mod">
          <ac:chgData name="Terry Coggin" userId="22bfb9fd-ab04-4e14-aadf-67608634a359" providerId="ADAL" clId="{216E182E-FBDB-4B70-B374-B95C9A6AF640}" dt="2024-07-25T19:53:20.734" v="20437" actId="478"/>
          <ac:picMkLst>
            <pc:docMk/>
            <pc:sldMk cId="1875128708" sldId="258"/>
            <ac:picMk id="29" creationId="{6E9F0007-B1C4-A082-805F-A983E9FD5791}"/>
          </ac:picMkLst>
        </pc:picChg>
        <pc:picChg chg="add del mod">
          <ac:chgData name="Terry Coggin" userId="22bfb9fd-ab04-4e14-aadf-67608634a359" providerId="ADAL" clId="{216E182E-FBDB-4B70-B374-B95C9A6AF640}" dt="2024-07-25T19:57:37.617" v="20646" actId="478"/>
          <ac:picMkLst>
            <pc:docMk/>
            <pc:sldMk cId="1875128708" sldId="258"/>
            <ac:picMk id="37" creationId="{7EC784B1-0463-9B7F-2804-C051782D4854}"/>
          </ac:picMkLst>
        </pc:picChg>
        <pc:picChg chg="add del mod">
          <ac:chgData name="Terry Coggin" userId="22bfb9fd-ab04-4e14-aadf-67608634a359" providerId="ADAL" clId="{216E182E-FBDB-4B70-B374-B95C9A6AF640}" dt="2024-07-29T15:34:21.362" v="32819" actId="478"/>
          <ac:picMkLst>
            <pc:docMk/>
            <pc:sldMk cId="1875128708" sldId="258"/>
            <ac:picMk id="39" creationId="{36BF9FD7-2E21-A8B2-7511-379B5A5274E3}"/>
          </ac:picMkLst>
        </pc:picChg>
      </pc:sldChg>
      <pc:sldChg chg="del">
        <pc:chgData name="Terry Coggin" userId="22bfb9fd-ab04-4e14-aadf-67608634a359" providerId="ADAL" clId="{216E182E-FBDB-4B70-B374-B95C9A6AF640}" dt="2024-07-22T18:38:14.311" v="5159" actId="47"/>
        <pc:sldMkLst>
          <pc:docMk/>
          <pc:sldMk cId="2911080086" sldId="258"/>
        </pc:sldMkLst>
      </pc:sldChg>
      <pc:sldChg chg="addSp delSp modSp add del mod">
        <pc:chgData name="Terry Coggin" userId="22bfb9fd-ab04-4e14-aadf-67608634a359" providerId="ADAL" clId="{216E182E-FBDB-4B70-B374-B95C9A6AF640}" dt="2024-07-23T13:44:53.732" v="6242" actId="47"/>
        <pc:sldMkLst>
          <pc:docMk/>
          <pc:sldMk cId="2659482792" sldId="259"/>
        </pc:sldMkLst>
        <pc:spChg chg="del">
          <ac:chgData name="Terry Coggin" userId="22bfb9fd-ab04-4e14-aadf-67608634a359" providerId="ADAL" clId="{216E182E-FBDB-4B70-B374-B95C9A6AF640}" dt="2024-07-22T15:38:52.161" v="3336" actId="478"/>
          <ac:spMkLst>
            <pc:docMk/>
            <pc:sldMk cId="2659482792" sldId="259"/>
            <ac:spMk id="2" creationId="{DD24CA23-A64E-42EA-FA89-1F04106CD126}"/>
          </ac:spMkLst>
        </pc:spChg>
        <pc:spChg chg="mod">
          <ac:chgData name="Terry Coggin" userId="22bfb9fd-ab04-4e14-aadf-67608634a359" providerId="ADAL" clId="{216E182E-FBDB-4B70-B374-B95C9A6AF640}" dt="2024-07-22T21:36:36.957" v="5654" actId="313"/>
          <ac:spMkLst>
            <pc:docMk/>
            <pc:sldMk cId="2659482792" sldId="259"/>
            <ac:spMk id="3" creationId="{CE5A3696-F8A3-C9B7-A74E-FE990A2AEBB1}"/>
          </ac:spMkLst>
        </pc:spChg>
        <pc:spChg chg="add del mod">
          <ac:chgData name="Terry Coggin" userId="22bfb9fd-ab04-4e14-aadf-67608634a359" providerId="ADAL" clId="{216E182E-FBDB-4B70-B374-B95C9A6AF640}" dt="2024-07-22T15:44:30.916" v="3465" actId="478"/>
          <ac:spMkLst>
            <pc:docMk/>
            <pc:sldMk cId="2659482792" sldId="259"/>
            <ac:spMk id="6" creationId="{B3877865-2DCD-BC26-0CB3-C23A28EE46A6}"/>
          </ac:spMkLst>
        </pc:spChg>
        <pc:spChg chg="add del mod">
          <ac:chgData name="Terry Coggin" userId="22bfb9fd-ab04-4e14-aadf-67608634a359" providerId="ADAL" clId="{216E182E-FBDB-4B70-B374-B95C9A6AF640}" dt="2024-07-22T21:47:35.840" v="5745" actId="478"/>
          <ac:spMkLst>
            <pc:docMk/>
            <pc:sldMk cId="2659482792" sldId="259"/>
            <ac:spMk id="9" creationId="{98F479C9-BBF3-47EE-8FFE-31C845E0ACF7}"/>
          </ac:spMkLst>
        </pc:spChg>
        <pc:spChg chg="add del mod">
          <ac:chgData name="Terry Coggin" userId="22bfb9fd-ab04-4e14-aadf-67608634a359" providerId="ADAL" clId="{216E182E-FBDB-4B70-B374-B95C9A6AF640}" dt="2024-07-22T21:47:37.121" v="5747" actId="478"/>
          <ac:spMkLst>
            <pc:docMk/>
            <pc:sldMk cId="2659482792" sldId="259"/>
            <ac:spMk id="10" creationId="{6288CE68-63F0-CB43-04AA-4A37F623D50B}"/>
          </ac:spMkLst>
        </pc:spChg>
        <pc:picChg chg="add mod">
          <ac:chgData name="Terry Coggin" userId="22bfb9fd-ab04-4e14-aadf-67608634a359" providerId="ADAL" clId="{216E182E-FBDB-4B70-B374-B95C9A6AF640}" dt="2024-07-22T18:19:14.710" v="4568" actId="1076"/>
          <ac:picMkLst>
            <pc:docMk/>
            <pc:sldMk cId="2659482792" sldId="259"/>
            <ac:picMk id="5" creationId="{CDC2A2C7-2B8E-28B4-B049-8E9D680AC32D}"/>
          </ac:picMkLst>
        </pc:picChg>
        <pc:picChg chg="add del mod">
          <ac:chgData name="Terry Coggin" userId="22bfb9fd-ab04-4e14-aadf-67608634a359" providerId="ADAL" clId="{216E182E-FBDB-4B70-B374-B95C9A6AF640}" dt="2024-07-22T18:21:05.531" v="4628" actId="478"/>
          <ac:picMkLst>
            <pc:docMk/>
            <pc:sldMk cId="2659482792" sldId="259"/>
            <ac:picMk id="8" creationId="{B93778E7-9EBC-B331-73F5-D62F1C0EEEFF}"/>
          </ac:picMkLst>
        </pc:picChg>
        <pc:picChg chg="add mod">
          <ac:chgData name="Terry Coggin" userId="22bfb9fd-ab04-4e14-aadf-67608634a359" providerId="ADAL" clId="{216E182E-FBDB-4B70-B374-B95C9A6AF640}" dt="2024-07-22T21:47:40.346" v="5749" actId="1076"/>
          <ac:picMkLst>
            <pc:docMk/>
            <pc:sldMk cId="2659482792" sldId="259"/>
            <ac:picMk id="12" creationId="{AC39A466-C7FA-6804-9BED-168F6429B106}"/>
          </ac:picMkLst>
        </pc:picChg>
        <pc:cxnChg chg="add del mod">
          <ac:chgData name="Terry Coggin" userId="22bfb9fd-ab04-4e14-aadf-67608634a359" providerId="ADAL" clId="{216E182E-FBDB-4B70-B374-B95C9A6AF640}" dt="2024-07-22T21:47:37.410" v="5748" actId="478"/>
          <ac:cxnSpMkLst>
            <pc:docMk/>
            <pc:sldMk cId="2659482792" sldId="259"/>
            <ac:cxnSpMk id="14" creationId="{7DF23A3F-863D-3B62-9EC7-E638E7D8DDCF}"/>
          </ac:cxnSpMkLst>
        </pc:cxnChg>
        <pc:cxnChg chg="add del mod">
          <ac:chgData name="Terry Coggin" userId="22bfb9fd-ab04-4e14-aadf-67608634a359" providerId="ADAL" clId="{216E182E-FBDB-4B70-B374-B95C9A6AF640}" dt="2024-07-22T21:47:36.535" v="5746" actId="478"/>
          <ac:cxnSpMkLst>
            <pc:docMk/>
            <pc:sldMk cId="2659482792" sldId="259"/>
            <ac:cxnSpMk id="16" creationId="{7742A242-7DBF-2C95-321D-DDFD75A06D44}"/>
          </ac:cxnSpMkLst>
        </pc:cxnChg>
      </pc:sldChg>
      <pc:sldChg chg="addSp delSp modSp add mod">
        <pc:chgData name="Terry Coggin" userId="22bfb9fd-ab04-4e14-aadf-67608634a359" providerId="ADAL" clId="{216E182E-FBDB-4B70-B374-B95C9A6AF640}" dt="2024-07-29T15:37:44.243" v="32849" actId="13926"/>
        <pc:sldMkLst>
          <pc:docMk/>
          <pc:sldMk cId="3305559740" sldId="259"/>
        </pc:sldMkLst>
        <pc:spChg chg="add mod">
          <ac:chgData name="Terry Coggin" userId="22bfb9fd-ab04-4e14-aadf-67608634a359" providerId="ADAL" clId="{216E182E-FBDB-4B70-B374-B95C9A6AF640}" dt="2024-07-26T01:22:59.423" v="24827" actId="20577"/>
          <ac:spMkLst>
            <pc:docMk/>
            <pc:sldMk cId="3305559740" sldId="259"/>
            <ac:spMk id="2" creationId="{52401836-C614-F113-E2EC-BBBB516925B0}"/>
          </ac:spMkLst>
        </pc:spChg>
        <pc:spChg chg="del">
          <ac:chgData name="Terry Coggin" userId="22bfb9fd-ab04-4e14-aadf-67608634a359" providerId="ADAL" clId="{216E182E-FBDB-4B70-B374-B95C9A6AF640}" dt="2024-07-25T01:38:28.911" v="13542" actId="478"/>
          <ac:spMkLst>
            <pc:docMk/>
            <pc:sldMk cId="3305559740" sldId="259"/>
            <ac:spMk id="5" creationId="{4818339F-E366-072A-F981-7A09EAF81835}"/>
          </ac:spMkLst>
        </pc:spChg>
        <pc:spChg chg="mod">
          <ac:chgData name="Terry Coggin" userId="22bfb9fd-ab04-4e14-aadf-67608634a359" providerId="ADAL" clId="{216E182E-FBDB-4B70-B374-B95C9A6AF640}" dt="2024-07-25T01:38:03.013" v="13535" actId="20577"/>
          <ac:spMkLst>
            <pc:docMk/>
            <pc:sldMk cId="3305559740" sldId="259"/>
            <ac:spMk id="8" creationId="{2CF5840C-A4D0-C33E-3DDA-BCC1F7833511}"/>
          </ac:spMkLst>
        </pc:spChg>
        <pc:spChg chg="mod">
          <ac:chgData name="Terry Coggin" userId="22bfb9fd-ab04-4e14-aadf-67608634a359" providerId="ADAL" clId="{216E182E-FBDB-4B70-B374-B95C9A6AF640}" dt="2024-07-29T15:37:44.243" v="32849" actId="13926"/>
          <ac:spMkLst>
            <pc:docMk/>
            <pc:sldMk cId="3305559740" sldId="259"/>
            <ac:spMk id="9" creationId="{0747BF6C-09F8-9769-0229-DB43F53F20C6}"/>
          </ac:spMkLst>
        </pc:spChg>
        <pc:spChg chg="add del mod">
          <ac:chgData name="Terry Coggin" userId="22bfb9fd-ab04-4e14-aadf-67608634a359" providerId="ADAL" clId="{216E182E-FBDB-4B70-B374-B95C9A6AF640}" dt="2024-07-25T01:38:28.213" v="13541" actId="478"/>
          <ac:spMkLst>
            <pc:docMk/>
            <pc:sldMk cId="3305559740" sldId="259"/>
            <ac:spMk id="10" creationId="{0AA15BD6-139C-DB52-C335-D149D788C915}"/>
          </ac:spMkLst>
        </pc:spChg>
        <pc:spChg chg="del">
          <ac:chgData name="Terry Coggin" userId="22bfb9fd-ab04-4e14-aadf-67608634a359" providerId="ADAL" clId="{216E182E-FBDB-4B70-B374-B95C9A6AF640}" dt="2024-07-25T01:38:30.532" v="13543" actId="478"/>
          <ac:spMkLst>
            <pc:docMk/>
            <pc:sldMk cId="3305559740" sldId="259"/>
            <ac:spMk id="11" creationId="{03A61C07-34F8-347E-3762-2048060302D1}"/>
          </ac:spMkLst>
        </pc:spChg>
      </pc:sldChg>
      <pc:sldChg chg="add del mod ord modShow">
        <pc:chgData name="Terry Coggin" userId="22bfb9fd-ab04-4e14-aadf-67608634a359" providerId="ADAL" clId="{216E182E-FBDB-4B70-B374-B95C9A6AF640}" dt="2024-07-24T14:26:48.471" v="11487" actId="47"/>
        <pc:sldMkLst>
          <pc:docMk/>
          <pc:sldMk cId="3749162027" sldId="259"/>
        </pc:sldMkLst>
      </pc:sldChg>
      <pc:sldChg chg="addSp delSp modSp add mod ord">
        <pc:chgData name="Terry Coggin" userId="22bfb9fd-ab04-4e14-aadf-67608634a359" providerId="ADAL" clId="{216E182E-FBDB-4B70-B374-B95C9A6AF640}" dt="2024-07-25T19:47:29.722" v="20411"/>
        <pc:sldMkLst>
          <pc:docMk/>
          <pc:sldMk cId="1246614020" sldId="260"/>
        </pc:sldMkLst>
        <pc:spChg chg="add mod">
          <ac:chgData name="Terry Coggin" userId="22bfb9fd-ab04-4e14-aadf-67608634a359" providerId="ADAL" clId="{216E182E-FBDB-4B70-B374-B95C9A6AF640}" dt="2024-07-25T14:05:03.055" v="15669" actId="115"/>
          <ac:spMkLst>
            <pc:docMk/>
            <pc:sldMk cId="1246614020" sldId="260"/>
            <ac:spMk id="2" creationId="{50E80D18-3647-BA89-0300-527E3E41D7C8}"/>
          </ac:spMkLst>
        </pc:spChg>
        <pc:spChg chg="mod">
          <ac:chgData name="Terry Coggin" userId="22bfb9fd-ab04-4e14-aadf-67608634a359" providerId="ADAL" clId="{216E182E-FBDB-4B70-B374-B95C9A6AF640}" dt="2024-07-25T18:20:05.665" v="18555" actId="27636"/>
          <ac:spMkLst>
            <pc:docMk/>
            <pc:sldMk cId="1246614020" sldId="260"/>
            <ac:spMk id="3" creationId="{CE5A3696-F8A3-C9B7-A74E-FE990A2AEBB1}"/>
          </ac:spMkLst>
        </pc:spChg>
        <pc:spChg chg="add mod">
          <ac:chgData name="Terry Coggin" userId="22bfb9fd-ab04-4e14-aadf-67608634a359" providerId="ADAL" clId="{216E182E-FBDB-4B70-B374-B95C9A6AF640}" dt="2024-07-25T18:23:07.811" v="18781" actId="255"/>
          <ac:spMkLst>
            <pc:docMk/>
            <pc:sldMk cId="1246614020" sldId="260"/>
            <ac:spMk id="5" creationId="{7E17C6E8-A220-5A22-4890-42D703890F92}"/>
          </ac:spMkLst>
        </pc:spChg>
        <pc:spChg chg="add mod">
          <ac:chgData name="Terry Coggin" userId="22bfb9fd-ab04-4e14-aadf-67608634a359" providerId="ADAL" clId="{216E182E-FBDB-4B70-B374-B95C9A6AF640}" dt="2024-07-25T01:52:01.767" v="14769"/>
          <ac:spMkLst>
            <pc:docMk/>
            <pc:sldMk cId="1246614020" sldId="260"/>
            <ac:spMk id="6" creationId="{B470FDF0-CFF7-F9FA-EB29-2EA1869E54DA}"/>
          </ac:spMkLst>
        </pc:spChg>
        <pc:spChg chg="add mod">
          <ac:chgData name="Terry Coggin" userId="22bfb9fd-ab04-4e14-aadf-67608634a359" providerId="ADAL" clId="{216E182E-FBDB-4B70-B374-B95C9A6AF640}" dt="2024-07-25T01:52:01.767" v="14769"/>
          <ac:spMkLst>
            <pc:docMk/>
            <pc:sldMk cId="1246614020" sldId="260"/>
            <ac:spMk id="7" creationId="{A60E25DF-E155-7839-D91D-AC0BEB0F6017}"/>
          </ac:spMkLst>
        </pc:spChg>
        <pc:spChg chg="add mod">
          <ac:chgData name="Terry Coggin" userId="22bfb9fd-ab04-4e14-aadf-67608634a359" providerId="ADAL" clId="{216E182E-FBDB-4B70-B374-B95C9A6AF640}" dt="2024-07-25T18:23:07.811" v="18781" actId="255"/>
          <ac:spMkLst>
            <pc:docMk/>
            <pc:sldMk cId="1246614020" sldId="260"/>
            <ac:spMk id="9" creationId="{8332414C-4CBA-8913-DF9D-EDEEA063F0AA}"/>
          </ac:spMkLst>
        </pc:spChg>
        <pc:spChg chg="add mod">
          <ac:chgData name="Terry Coggin" userId="22bfb9fd-ab04-4e14-aadf-67608634a359" providerId="ADAL" clId="{216E182E-FBDB-4B70-B374-B95C9A6AF640}" dt="2024-07-25T14:04:21.776" v="15575" actId="1076"/>
          <ac:spMkLst>
            <pc:docMk/>
            <pc:sldMk cId="1246614020" sldId="260"/>
            <ac:spMk id="11" creationId="{89C90B34-7824-7DEA-3331-066DF2FF4C04}"/>
          </ac:spMkLst>
        </pc:spChg>
        <pc:spChg chg="add mod">
          <ac:chgData name="Terry Coggin" userId="22bfb9fd-ab04-4e14-aadf-67608634a359" providerId="ADAL" clId="{216E182E-FBDB-4B70-B374-B95C9A6AF640}" dt="2024-07-25T19:47:29.722" v="20411"/>
          <ac:spMkLst>
            <pc:docMk/>
            <pc:sldMk cId="1246614020" sldId="260"/>
            <ac:spMk id="12" creationId="{1DF3DA4D-8C5B-4E2D-22CC-3CDC104AFC05}"/>
          </ac:spMkLst>
        </pc:spChg>
        <pc:spChg chg="mod">
          <ac:chgData name="Terry Coggin" userId="22bfb9fd-ab04-4e14-aadf-67608634a359" providerId="ADAL" clId="{216E182E-FBDB-4B70-B374-B95C9A6AF640}" dt="2024-07-25T14:04:21.776" v="15575" actId="1076"/>
          <ac:spMkLst>
            <pc:docMk/>
            <pc:sldMk cId="1246614020" sldId="260"/>
            <ac:spMk id="24" creationId="{4F02BEF2-B0EC-09B5-AA1E-E98A03407FE0}"/>
          </ac:spMkLst>
        </pc:spChg>
        <pc:spChg chg="del">
          <ac:chgData name="Terry Coggin" userId="22bfb9fd-ab04-4e14-aadf-67608634a359" providerId="ADAL" clId="{216E182E-FBDB-4B70-B374-B95C9A6AF640}" dt="2024-07-22T21:16:54.595" v="5535" actId="478"/>
          <ac:spMkLst>
            <pc:docMk/>
            <pc:sldMk cId="1246614020" sldId="260"/>
            <ac:spMk id="25" creationId="{6BAAC01D-68CE-68D2-A717-D29CFF3BA521}"/>
          </ac:spMkLst>
        </pc:spChg>
        <pc:spChg chg="mod">
          <ac:chgData name="Terry Coggin" userId="22bfb9fd-ab04-4e14-aadf-67608634a359" providerId="ADAL" clId="{216E182E-FBDB-4B70-B374-B95C9A6AF640}" dt="2024-07-25T14:04:21.776" v="15575" actId="1076"/>
          <ac:spMkLst>
            <pc:docMk/>
            <pc:sldMk cId="1246614020" sldId="260"/>
            <ac:spMk id="26" creationId="{434FA5D2-DB54-5B62-8774-26745A8C6D68}"/>
          </ac:spMkLst>
        </pc:spChg>
        <pc:spChg chg="mod">
          <ac:chgData name="Terry Coggin" userId="22bfb9fd-ab04-4e14-aadf-67608634a359" providerId="ADAL" clId="{216E182E-FBDB-4B70-B374-B95C9A6AF640}" dt="2024-07-25T14:04:21.776" v="15575" actId="1076"/>
          <ac:spMkLst>
            <pc:docMk/>
            <pc:sldMk cId="1246614020" sldId="260"/>
            <ac:spMk id="27" creationId="{8ADB5F8F-5C09-7959-C246-8C1D8A1DC279}"/>
          </ac:spMkLst>
        </pc:spChg>
        <pc:spChg chg="del">
          <ac:chgData name="Terry Coggin" userId="22bfb9fd-ab04-4e14-aadf-67608634a359" providerId="ADAL" clId="{216E182E-FBDB-4B70-B374-B95C9A6AF640}" dt="2024-07-25T14:03:42.306" v="15442" actId="478"/>
          <ac:spMkLst>
            <pc:docMk/>
            <pc:sldMk cId="1246614020" sldId="260"/>
            <ac:spMk id="28" creationId="{F12DC167-7379-CC16-D01C-6C8DB5561A40}"/>
          </ac:spMkLst>
        </pc:spChg>
        <pc:graphicFrameChg chg="add mod">
          <ac:chgData name="Terry Coggin" userId="22bfb9fd-ab04-4e14-aadf-67608634a359" providerId="ADAL" clId="{216E182E-FBDB-4B70-B374-B95C9A6AF640}" dt="2024-07-22T21:16:20.811" v="5522"/>
          <ac:graphicFrameMkLst>
            <pc:docMk/>
            <pc:sldMk cId="1246614020" sldId="260"/>
            <ac:graphicFrameMk id="2" creationId="{22913E82-9E6E-8D1B-0C61-32FF5EE3276F}"/>
          </ac:graphicFrameMkLst>
        </pc:graphicFrameChg>
        <pc:graphicFrameChg chg="add mod">
          <ac:chgData name="Terry Coggin" userId="22bfb9fd-ab04-4e14-aadf-67608634a359" providerId="ADAL" clId="{216E182E-FBDB-4B70-B374-B95C9A6AF640}" dt="2024-07-22T21:16:37.050" v="5526"/>
          <ac:graphicFrameMkLst>
            <pc:docMk/>
            <pc:sldMk cId="1246614020" sldId="260"/>
            <ac:graphicFrameMk id="6" creationId="{2557624E-290B-171B-2B9E-A468C8602171}"/>
          </ac:graphicFrameMkLst>
        </pc:graphicFrameChg>
        <pc:graphicFrameChg chg="add mod">
          <ac:chgData name="Terry Coggin" userId="22bfb9fd-ab04-4e14-aadf-67608634a359" providerId="ADAL" clId="{216E182E-FBDB-4B70-B374-B95C9A6AF640}" dt="2024-07-22T21:17:08.545" v="5536"/>
          <ac:graphicFrameMkLst>
            <pc:docMk/>
            <pc:sldMk cId="1246614020" sldId="260"/>
            <ac:graphicFrameMk id="9" creationId="{DB7960EA-B6D9-AFFE-B7C8-40AC5C4166A9}"/>
          </ac:graphicFrameMkLst>
        </pc:graphicFrameChg>
        <pc:graphicFrameChg chg="add mod">
          <ac:chgData name="Terry Coggin" userId="22bfb9fd-ab04-4e14-aadf-67608634a359" providerId="ADAL" clId="{216E182E-FBDB-4B70-B374-B95C9A6AF640}" dt="2024-07-22T21:18:22.901" v="5552"/>
          <ac:graphicFrameMkLst>
            <pc:docMk/>
            <pc:sldMk cId="1246614020" sldId="260"/>
            <ac:graphicFrameMk id="12" creationId="{E7CF65F5-D4B6-3082-ECD7-53E979BD0043}"/>
          </ac:graphicFrameMkLst>
        </pc:graphicFrameChg>
        <pc:picChg chg="add mod">
          <ac:chgData name="Terry Coggin" userId="22bfb9fd-ab04-4e14-aadf-67608634a359" providerId="ADAL" clId="{216E182E-FBDB-4B70-B374-B95C9A6AF640}" dt="2024-07-25T14:04:21.776" v="15575" actId="1076"/>
          <ac:picMkLst>
            <pc:docMk/>
            <pc:sldMk cId="1246614020" sldId="260"/>
            <ac:picMk id="4" creationId="{2784C980-49BD-C0A9-7251-4BFA986D355E}"/>
          </ac:picMkLst>
        </pc:picChg>
        <pc:picChg chg="del">
          <ac:chgData name="Terry Coggin" userId="22bfb9fd-ab04-4e14-aadf-67608634a359" providerId="ADAL" clId="{216E182E-FBDB-4B70-B374-B95C9A6AF640}" dt="2024-07-22T21:16:36.640" v="5525" actId="478"/>
          <ac:picMkLst>
            <pc:docMk/>
            <pc:sldMk cId="1246614020" sldId="260"/>
            <ac:picMk id="5" creationId="{113742A0-50D4-CD99-E50C-E10D0C1D6180}"/>
          </ac:picMkLst>
        </pc:picChg>
        <pc:picChg chg="del">
          <ac:chgData name="Terry Coggin" userId="22bfb9fd-ab04-4e14-aadf-67608634a359" providerId="ADAL" clId="{216E182E-FBDB-4B70-B374-B95C9A6AF640}" dt="2024-07-22T21:16:54.595" v="5535" actId="478"/>
          <ac:picMkLst>
            <pc:docMk/>
            <pc:sldMk cId="1246614020" sldId="260"/>
            <ac:picMk id="7" creationId="{AC789BD6-BECF-7AE5-F207-33516A7FBC74}"/>
          </ac:picMkLst>
        </pc:picChg>
        <pc:picChg chg="add mod">
          <ac:chgData name="Terry Coggin" userId="22bfb9fd-ab04-4e14-aadf-67608634a359" providerId="ADAL" clId="{216E182E-FBDB-4B70-B374-B95C9A6AF640}" dt="2024-07-25T14:04:21.776" v="15575" actId="1076"/>
          <ac:picMkLst>
            <pc:docMk/>
            <pc:sldMk cId="1246614020" sldId="260"/>
            <ac:picMk id="8" creationId="{049E332E-D79D-6F2C-F909-BA5D30138696}"/>
          </ac:picMkLst>
        </pc:picChg>
        <pc:picChg chg="add mod">
          <ac:chgData name="Terry Coggin" userId="22bfb9fd-ab04-4e14-aadf-67608634a359" providerId="ADAL" clId="{216E182E-FBDB-4B70-B374-B95C9A6AF640}" dt="2024-07-25T14:04:21.776" v="15575" actId="1076"/>
          <ac:picMkLst>
            <pc:docMk/>
            <pc:sldMk cId="1246614020" sldId="260"/>
            <ac:picMk id="10" creationId="{5B378333-145A-3848-87F6-E41499642651}"/>
          </ac:picMkLst>
        </pc:picChg>
        <pc:picChg chg="add mod">
          <ac:chgData name="Terry Coggin" userId="22bfb9fd-ab04-4e14-aadf-67608634a359" providerId="ADAL" clId="{216E182E-FBDB-4B70-B374-B95C9A6AF640}" dt="2024-07-25T14:04:21.776" v="15575" actId="1076"/>
          <ac:picMkLst>
            <pc:docMk/>
            <pc:sldMk cId="1246614020" sldId="260"/>
            <ac:picMk id="13" creationId="{21FA0CBF-EB44-2782-BCD7-58F4F219E24D}"/>
          </ac:picMkLst>
        </pc:picChg>
        <pc:picChg chg="del">
          <ac:chgData name="Terry Coggin" userId="22bfb9fd-ab04-4e14-aadf-67608634a359" providerId="ADAL" clId="{216E182E-FBDB-4B70-B374-B95C9A6AF640}" dt="2024-07-22T21:16:20.216" v="5521" actId="478"/>
          <ac:picMkLst>
            <pc:docMk/>
            <pc:sldMk cId="1246614020" sldId="260"/>
            <ac:picMk id="15" creationId="{76E1B5F8-4FDD-7663-AF0C-191F87308872}"/>
          </ac:picMkLst>
        </pc:picChg>
        <pc:picChg chg="del">
          <ac:chgData name="Terry Coggin" userId="22bfb9fd-ab04-4e14-aadf-67608634a359" providerId="ADAL" clId="{216E182E-FBDB-4B70-B374-B95C9A6AF640}" dt="2024-07-22T21:18:22.526" v="5551" actId="478"/>
          <ac:picMkLst>
            <pc:docMk/>
            <pc:sldMk cId="1246614020" sldId="260"/>
            <ac:picMk id="23" creationId="{A23BC737-9A67-D7D7-27ED-D41BF567CF85}"/>
          </ac:picMkLst>
        </pc:picChg>
      </pc:sldChg>
      <pc:sldChg chg="addSp delSp modSp add del mod ord setBg">
        <pc:chgData name="Terry Coggin" userId="22bfb9fd-ab04-4e14-aadf-67608634a359" providerId="ADAL" clId="{216E182E-FBDB-4B70-B374-B95C9A6AF640}" dt="2024-07-22T18:17:37.679" v="4427" actId="47"/>
        <pc:sldMkLst>
          <pc:docMk/>
          <pc:sldMk cId="2499177877" sldId="260"/>
        </pc:sldMkLst>
        <pc:spChg chg="del">
          <ac:chgData name="Terry Coggin" userId="22bfb9fd-ab04-4e14-aadf-67608634a359" providerId="ADAL" clId="{216E182E-FBDB-4B70-B374-B95C9A6AF640}" dt="2024-07-22T17:43:21.712" v="3609" actId="478"/>
          <ac:spMkLst>
            <pc:docMk/>
            <pc:sldMk cId="2499177877" sldId="260"/>
            <ac:spMk id="2" creationId="{DD24CA23-A64E-42EA-FA89-1F04106CD126}"/>
          </ac:spMkLst>
        </pc:spChg>
        <pc:spChg chg="mod">
          <ac:chgData name="Terry Coggin" userId="22bfb9fd-ab04-4e14-aadf-67608634a359" providerId="ADAL" clId="{216E182E-FBDB-4B70-B374-B95C9A6AF640}" dt="2024-07-22T18:01:51.560" v="4122" actId="2711"/>
          <ac:spMkLst>
            <pc:docMk/>
            <pc:sldMk cId="2499177877" sldId="260"/>
            <ac:spMk id="3" creationId="{CE5A3696-F8A3-C9B7-A74E-FE990A2AEBB1}"/>
          </ac:spMkLst>
        </pc:spChg>
        <pc:spChg chg="add mod">
          <ac:chgData name="Terry Coggin" userId="22bfb9fd-ab04-4e14-aadf-67608634a359" providerId="ADAL" clId="{216E182E-FBDB-4B70-B374-B95C9A6AF640}" dt="2024-07-22T18:00:52.902" v="4062" actId="554"/>
          <ac:spMkLst>
            <pc:docMk/>
            <pc:sldMk cId="2499177877" sldId="260"/>
            <ac:spMk id="4" creationId="{DBD9D971-E962-8051-556B-DDA41F98E26B}"/>
          </ac:spMkLst>
        </pc:spChg>
        <pc:spChg chg="add del">
          <ac:chgData name="Terry Coggin" userId="22bfb9fd-ab04-4e14-aadf-67608634a359" providerId="ADAL" clId="{216E182E-FBDB-4B70-B374-B95C9A6AF640}" dt="2024-07-22T17:54:31.388" v="3822" actId="26606"/>
          <ac:spMkLst>
            <pc:docMk/>
            <pc:sldMk cId="2499177877" sldId="260"/>
            <ac:spMk id="10" creationId="{FE1EC756-41E9-4FD6-AD48-EF46A28137B7}"/>
          </ac:spMkLst>
        </pc:spChg>
        <pc:spChg chg="add del">
          <ac:chgData name="Terry Coggin" userId="22bfb9fd-ab04-4e14-aadf-67608634a359" providerId="ADAL" clId="{216E182E-FBDB-4B70-B374-B95C9A6AF640}" dt="2024-07-22T17:54:31.388" v="3822" actId="26606"/>
          <ac:spMkLst>
            <pc:docMk/>
            <pc:sldMk cId="2499177877" sldId="260"/>
            <ac:spMk id="12" creationId="{E66F6371-9EA5-9354-29DC-1D07B921F79C}"/>
          </ac:spMkLst>
        </pc:spChg>
        <pc:spChg chg="add mod">
          <ac:chgData name="Terry Coggin" userId="22bfb9fd-ab04-4e14-aadf-67608634a359" providerId="ADAL" clId="{216E182E-FBDB-4B70-B374-B95C9A6AF640}" dt="2024-07-22T18:00:56.795" v="4078" actId="1037"/>
          <ac:spMkLst>
            <pc:docMk/>
            <pc:sldMk cId="2499177877" sldId="260"/>
            <ac:spMk id="17" creationId="{667E736F-D7CB-F172-FE66-70E82AF8FF88}"/>
          </ac:spMkLst>
        </pc:spChg>
        <pc:spChg chg="add mod">
          <ac:chgData name="Terry Coggin" userId="22bfb9fd-ab04-4e14-aadf-67608634a359" providerId="ADAL" clId="{216E182E-FBDB-4B70-B374-B95C9A6AF640}" dt="2024-07-22T18:01:02.661" v="4079" actId="1076"/>
          <ac:spMkLst>
            <pc:docMk/>
            <pc:sldMk cId="2499177877" sldId="260"/>
            <ac:spMk id="18" creationId="{3A89175A-1846-6ACC-D6CD-D763197E36DF}"/>
          </ac:spMkLst>
        </pc:spChg>
        <pc:spChg chg="add mod">
          <ac:chgData name="Terry Coggin" userId="22bfb9fd-ab04-4e14-aadf-67608634a359" providerId="ADAL" clId="{216E182E-FBDB-4B70-B374-B95C9A6AF640}" dt="2024-07-22T18:01:25.525" v="4119" actId="20577"/>
          <ac:spMkLst>
            <pc:docMk/>
            <pc:sldMk cId="2499177877" sldId="260"/>
            <ac:spMk id="19" creationId="{B47DFB88-7D72-FCE8-3D61-6A3080B84A3D}"/>
          </ac:spMkLst>
        </pc:spChg>
        <pc:spChg chg="add mod">
          <ac:chgData name="Terry Coggin" userId="22bfb9fd-ab04-4e14-aadf-67608634a359" providerId="ADAL" clId="{216E182E-FBDB-4B70-B374-B95C9A6AF640}" dt="2024-07-22T18:00:52.902" v="4062" actId="554"/>
          <ac:spMkLst>
            <pc:docMk/>
            <pc:sldMk cId="2499177877" sldId="260"/>
            <ac:spMk id="22" creationId="{CB017D24-3D68-0A42-4BFC-83EFB506B616}"/>
          </ac:spMkLst>
        </pc:spChg>
        <pc:graphicFrameChg chg="add mod modGraphic">
          <ac:chgData name="Terry Coggin" userId="22bfb9fd-ab04-4e14-aadf-67608634a359" providerId="ADAL" clId="{216E182E-FBDB-4B70-B374-B95C9A6AF640}" dt="2024-07-22T17:54:31.388" v="3822" actId="26606"/>
          <ac:graphicFrameMkLst>
            <pc:docMk/>
            <pc:sldMk cId="2499177877" sldId="260"/>
            <ac:graphicFrameMk id="5" creationId="{51C77C94-C816-E0F7-97DE-9746E19A6039}"/>
          </ac:graphicFrameMkLst>
        </pc:graphicFrameChg>
        <pc:graphicFrameChg chg="add mod">
          <ac:chgData name="Terry Coggin" userId="22bfb9fd-ab04-4e14-aadf-67608634a359" providerId="ADAL" clId="{216E182E-FBDB-4B70-B374-B95C9A6AF640}" dt="2024-07-22T17:57:00.238" v="3831"/>
          <ac:graphicFrameMkLst>
            <pc:docMk/>
            <pc:sldMk cId="2499177877" sldId="260"/>
            <ac:graphicFrameMk id="7" creationId="{18C5FF6D-883F-4531-EE1F-43C99AD9D003}"/>
          </ac:graphicFrameMkLst>
        </pc:graphicFrameChg>
        <pc:graphicFrameChg chg="add mod">
          <ac:chgData name="Terry Coggin" userId="22bfb9fd-ab04-4e14-aadf-67608634a359" providerId="ADAL" clId="{216E182E-FBDB-4B70-B374-B95C9A6AF640}" dt="2024-07-22T17:57:22.187" v="3835"/>
          <ac:graphicFrameMkLst>
            <pc:docMk/>
            <pc:sldMk cId="2499177877" sldId="260"/>
            <ac:graphicFrameMk id="9" creationId="{1585BA07-DE9F-CA32-2012-E48384923539}"/>
          </ac:graphicFrameMkLst>
        </pc:graphicFrameChg>
        <pc:graphicFrameChg chg="add mod">
          <ac:chgData name="Terry Coggin" userId="22bfb9fd-ab04-4e14-aadf-67608634a359" providerId="ADAL" clId="{216E182E-FBDB-4B70-B374-B95C9A6AF640}" dt="2024-07-22T17:57:45.328" v="3839"/>
          <ac:graphicFrameMkLst>
            <pc:docMk/>
            <pc:sldMk cId="2499177877" sldId="260"/>
            <ac:graphicFrameMk id="13" creationId="{B547914E-B04D-2167-84EE-F0EDC04F027B}"/>
          </ac:graphicFrameMkLst>
        </pc:graphicFrameChg>
        <pc:graphicFrameChg chg="add mod">
          <ac:chgData name="Terry Coggin" userId="22bfb9fd-ab04-4e14-aadf-67608634a359" providerId="ADAL" clId="{216E182E-FBDB-4B70-B374-B95C9A6AF640}" dt="2024-07-22T17:57:50.720" v="3842" actId="1076"/>
          <ac:graphicFrameMkLst>
            <pc:docMk/>
            <pc:sldMk cId="2499177877" sldId="260"/>
            <ac:graphicFrameMk id="14" creationId="{25A8D33D-1E79-E355-A7CD-9F8669EFC020}"/>
          </ac:graphicFrameMkLst>
        </pc:graphicFrameChg>
        <pc:graphicFrameChg chg="add mod">
          <ac:chgData name="Terry Coggin" userId="22bfb9fd-ab04-4e14-aadf-67608634a359" providerId="ADAL" clId="{216E182E-FBDB-4B70-B374-B95C9A6AF640}" dt="2024-07-22T17:57:52.332" v="3843"/>
          <ac:graphicFrameMkLst>
            <pc:docMk/>
            <pc:sldMk cId="2499177877" sldId="260"/>
            <ac:graphicFrameMk id="15" creationId="{9CCB9EE2-8A93-C707-789A-3526705D870B}"/>
          </ac:graphicFrameMkLst>
        </pc:graphicFrameChg>
        <pc:graphicFrameChg chg="add mod">
          <ac:chgData name="Terry Coggin" userId="22bfb9fd-ab04-4e14-aadf-67608634a359" providerId="ADAL" clId="{216E182E-FBDB-4B70-B374-B95C9A6AF640}" dt="2024-07-22T17:59:48.962" v="3978"/>
          <ac:graphicFrameMkLst>
            <pc:docMk/>
            <pc:sldMk cId="2499177877" sldId="260"/>
            <ac:graphicFrameMk id="20" creationId="{6F19AE6A-4904-5ECD-96F1-8FAEC5A9FE1D}"/>
          </ac:graphicFrameMkLst>
        </pc:graphicFrameChg>
        <pc:picChg chg="add del mod">
          <ac:chgData name="Terry Coggin" userId="22bfb9fd-ab04-4e14-aadf-67608634a359" providerId="ADAL" clId="{216E182E-FBDB-4B70-B374-B95C9A6AF640}" dt="2024-07-22T17:57:09.790" v="3834" actId="478"/>
          <ac:picMkLst>
            <pc:docMk/>
            <pc:sldMk cId="2499177877" sldId="260"/>
            <ac:picMk id="6" creationId="{0A8DF383-9412-1C53-27C0-1A710D6DD6EC}"/>
          </ac:picMkLst>
        </pc:picChg>
        <pc:picChg chg="add mod">
          <ac:chgData name="Terry Coggin" userId="22bfb9fd-ab04-4e14-aadf-67608634a359" providerId="ADAL" clId="{216E182E-FBDB-4B70-B374-B95C9A6AF640}" dt="2024-07-22T18:00:56.795" v="4078" actId="1037"/>
          <ac:picMkLst>
            <pc:docMk/>
            <pc:sldMk cId="2499177877" sldId="260"/>
            <ac:picMk id="8" creationId="{B23CF163-D3D6-3086-367E-53C303FAF7E6}"/>
          </ac:picMkLst>
        </pc:picChg>
        <pc:picChg chg="add del mod">
          <ac:chgData name="Terry Coggin" userId="22bfb9fd-ab04-4e14-aadf-67608634a359" providerId="ADAL" clId="{216E182E-FBDB-4B70-B374-B95C9A6AF640}" dt="2024-07-22T17:57:44.911" v="3838" actId="478"/>
          <ac:picMkLst>
            <pc:docMk/>
            <pc:sldMk cId="2499177877" sldId="260"/>
            <ac:picMk id="11" creationId="{1E42ECBE-B367-7498-44DD-58B6F04681C7}"/>
          </ac:picMkLst>
        </pc:picChg>
        <pc:picChg chg="add mod">
          <ac:chgData name="Terry Coggin" userId="22bfb9fd-ab04-4e14-aadf-67608634a359" providerId="ADAL" clId="{216E182E-FBDB-4B70-B374-B95C9A6AF640}" dt="2024-07-22T18:00:44.300" v="4061" actId="554"/>
          <ac:picMkLst>
            <pc:docMk/>
            <pc:sldMk cId="2499177877" sldId="260"/>
            <ac:picMk id="16" creationId="{AB9ADCFB-A02E-146C-0C20-56350F28E553}"/>
          </ac:picMkLst>
        </pc:picChg>
        <pc:picChg chg="add mod">
          <ac:chgData name="Terry Coggin" userId="22bfb9fd-ab04-4e14-aadf-67608634a359" providerId="ADAL" clId="{216E182E-FBDB-4B70-B374-B95C9A6AF640}" dt="2024-07-22T18:00:44.300" v="4061" actId="554"/>
          <ac:picMkLst>
            <pc:docMk/>
            <pc:sldMk cId="2499177877" sldId="260"/>
            <ac:picMk id="21" creationId="{730D334C-F539-103A-42B2-A51C08298DC7}"/>
          </ac:picMkLst>
        </pc:picChg>
      </pc:sldChg>
      <pc:sldChg chg="addSp delSp modSp add mod">
        <pc:chgData name="Terry Coggin" userId="22bfb9fd-ab04-4e14-aadf-67608634a359" providerId="ADAL" clId="{216E182E-FBDB-4B70-B374-B95C9A6AF640}" dt="2024-07-26T02:34:04.025" v="31664" actId="27636"/>
        <pc:sldMkLst>
          <pc:docMk/>
          <pc:sldMk cId="3258837151" sldId="261"/>
        </pc:sldMkLst>
        <pc:spChg chg="add del mod">
          <ac:chgData name="Terry Coggin" userId="22bfb9fd-ab04-4e14-aadf-67608634a359" providerId="ADAL" clId="{216E182E-FBDB-4B70-B374-B95C9A6AF640}" dt="2024-07-22T18:04:44.385" v="4128"/>
          <ac:spMkLst>
            <pc:docMk/>
            <pc:sldMk cId="3258837151" sldId="261"/>
            <ac:spMk id="2" creationId="{019B89E4-7305-839D-568D-1F8A1DFCF097}"/>
          </ac:spMkLst>
        </pc:spChg>
        <pc:spChg chg="mod">
          <ac:chgData name="Terry Coggin" userId="22bfb9fd-ab04-4e14-aadf-67608634a359" providerId="ADAL" clId="{216E182E-FBDB-4B70-B374-B95C9A6AF640}" dt="2024-07-26T02:34:04.025" v="31664" actId="27636"/>
          <ac:spMkLst>
            <pc:docMk/>
            <pc:sldMk cId="3258837151" sldId="261"/>
            <ac:spMk id="3" creationId="{CE5A3696-F8A3-C9B7-A74E-FE990A2AEBB1}"/>
          </ac:spMkLst>
        </pc:spChg>
        <pc:spChg chg="del">
          <ac:chgData name="Terry Coggin" userId="22bfb9fd-ab04-4e14-aadf-67608634a359" providerId="ADAL" clId="{216E182E-FBDB-4B70-B374-B95C9A6AF640}" dt="2024-07-25T20:02:49.358" v="20706" actId="478"/>
          <ac:spMkLst>
            <pc:docMk/>
            <pc:sldMk cId="3258837151" sldId="261"/>
            <ac:spMk id="4" creationId="{DBD9D971-E962-8051-556B-DDA41F98E26B}"/>
          </ac:spMkLst>
        </pc:spChg>
        <pc:spChg chg="mod">
          <ac:chgData name="Terry Coggin" userId="22bfb9fd-ab04-4e14-aadf-67608634a359" providerId="ADAL" clId="{216E182E-FBDB-4B70-B374-B95C9A6AF640}" dt="2024-07-25T20:03:21.108" v="20716"/>
          <ac:spMkLst>
            <pc:docMk/>
            <pc:sldMk cId="3258837151" sldId="261"/>
            <ac:spMk id="9" creationId="{C09D6438-DD5E-176A-AD05-7A73466B4E00}"/>
          </ac:spMkLst>
        </pc:spChg>
        <pc:spChg chg="add del mod">
          <ac:chgData name="Terry Coggin" userId="22bfb9fd-ab04-4e14-aadf-67608634a359" providerId="ADAL" clId="{216E182E-FBDB-4B70-B374-B95C9A6AF640}" dt="2024-07-23T13:54:33.579" v="6244" actId="478"/>
          <ac:spMkLst>
            <pc:docMk/>
            <pc:sldMk cId="3258837151" sldId="261"/>
            <ac:spMk id="10" creationId="{0774CBA9-71A8-EE2F-0522-A66C9AEA36FE}"/>
          </ac:spMkLst>
        </pc:spChg>
        <pc:spChg chg="mod">
          <ac:chgData name="Terry Coggin" userId="22bfb9fd-ab04-4e14-aadf-67608634a359" providerId="ADAL" clId="{216E182E-FBDB-4B70-B374-B95C9A6AF640}" dt="2024-07-25T20:03:28.757" v="20720" actId="20577"/>
          <ac:spMkLst>
            <pc:docMk/>
            <pc:sldMk cId="3258837151" sldId="261"/>
            <ac:spMk id="11" creationId="{15154943-4357-3676-3971-A3A4CE8B2E70}"/>
          </ac:spMkLst>
        </pc:spChg>
        <pc:spChg chg="add del mod">
          <ac:chgData name="Terry Coggin" userId="22bfb9fd-ab04-4e14-aadf-67608634a359" providerId="ADAL" clId="{216E182E-FBDB-4B70-B374-B95C9A6AF640}" dt="2024-07-25T20:02:49.358" v="20706" actId="478"/>
          <ac:spMkLst>
            <pc:docMk/>
            <pc:sldMk cId="3258837151" sldId="261"/>
            <ac:spMk id="12" creationId="{DD916701-E150-5BA7-62C3-C8E6EBB9D13E}"/>
          </ac:spMkLst>
        </pc:spChg>
        <pc:spChg chg="add del mod">
          <ac:chgData name="Terry Coggin" userId="22bfb9fd-ab04-4e14-aadf-67608634a359" providerId="ADAL" clId="{216E182E-FBDB-4B70-B374-B95C9A6AF640}" dt="2024-07-25T20:02:49.358" v="20706" actId="478"/>
          <ac:spMkLst>
            <pc:docMk/>
            <pc:sldMk cId="3258837151" sldId="261"/>
            <ac:spMk id="13" creationId="{5A68321A-7368-9E2A-993A-CF14DA08DF76}"/>
          </ac:spMkLst>
        </pc:spChg>
        <pc:spChg chg="add del mod">
          <ac:chgData name="Terry Coggin" userId="22bfb9fd-ab04-4e14-aadf-67608634a359" providerId="ADAL" clId="{216E182E-FBDB-4B70-B374-B95C9A6AF640}" dt="2024-07-25T20:02:49.358" v="20706" actId="478"/>
          <ac:spMkLst>
            <pc:docMk/>
            <pc:sldMk cId="3258837151" sldId="261"/>
            <ac:spMk id="14" creationId="{6436ED01-C2AF-1F28-FF2C-A2255C4A18C4}"/>
          </ac:spMkLst>
        </pc:spChg>
        <pc:spChg chg="del mod">
          <ac:chgData name="Terry Coggin" userId="22bfb9fd-ab04-4e14-aadf-67608634a359" providerId="ADAL" clId="{216E182E-FBDB-4B70-B374-B95C9A6AF640}" dt="2024-07-25T20:02:49.358" v="20706" actId="478"/>
          <ac:spMkLst>
            <pc:docMk/>
            <pc:sldMk cId="3258837151" sldId="261"/>
            <ac:spMk id="17" creationId="{667E736F-D7CB-F172-FE66-70E82AF8FF88}"/>
          </ac:spMkLst>
        </pc:spChg>
        <pc:spChg chg="del">
          <ac:chgData name="Terry Coggin" userId="22bfb9fd-ab04-4e14-aadf-67608634a359" providerId="ADAL" clId="{216E182E-FBDB-4B70-B374-B95C9A6AF640}" dt="2024-07-25T20:02:49.358" v="20706" actId="478"/>
          <ac:spMkLst>
            <pc:docMk/>
            <pc:sldMk cId="3258837151" sldId="261"/>
            <ac:spMk id="18" creationId="{3A89175A-1846-6ACC-D6CD-D763197E36DF}"/>
          </ac:spMkLst>
        </pc:spChg>
        <pc:spChg chg="del mod">
          <ac:chgData name="Terry Coggin" userId="22bfb9fd-ab04-4e14-aadf-67608634a359" providerId="ADAL" clId="{216E182E-FBDB-4B70-B374-B95C9A6AF640}" dt="2024-07-25T20:02:49.358" v="20706" actId="478"/>
          <ac:spMkLst>
            <pc:docMk/>
            <pc:sldMk cId="3258837151" sldId="261"/>
            <ac:spMk id="19" creationId="{B47DFB88-7D72-FCE8-3D61-6A3080B84A3D}"/>
          </ac:spMkLst>
        </pc:spChg>
        <pc:spChg chg="del">
          <ac:chgData name="Terry Coggin" userId="22bfb9fd-ab04-4e14-aadf-67608634a359" providerId="ADAL" clId="{216E182E-FBDB-4B70-B374-B95C9A6AF640}" dt="2024-07-25T20:02:49.358" v="20706" actId="478"/>
          <ac:spMkLst>
            <pc:docMk/>
            <pc:sldMk cId="3258837151" sldId="261"/>
            <ac:spMk id="22" creationId="{CB017D24-3D68-0A42-4BFC-83EFB506B616}"/>
          </ac:spMkLst>
        </pc:spChg>
        <pc:spChg chg="mod">
          <ac:chgData name="Terry Coggin" userId="22bfb9fd-ab04-4e14-aadf-67608634a359" providerId="ADAL" clId="{216E182E-FBDB-4B70-B374-B95C9A6AF640}" dt="2024-07-25T20:03:30.363" v="20721"/>
          <ac:spMkLst>
            <pc:docMk/>
            <pc:sldMk cId="3258837151" sldId="261"/>
            <ac:spMk id="23" creationId="{69D4F522-4A1B-E6EE-FB65-6449FD9CD624}"/>
          </ac:spMkLst>
        </pc:spChg>
        <pc:spChg chg="mod">
          <ac:chgData name="Terry Coggin" userId="22bfb9fd-ab04-4e14-aadf-67608634a359" providerId="ADAL" clId="{216E182E-FBDB-4B70-B374-B95C9A6AF640}" dt="2024-07-25T20:03:30.363" v="20721"/>
          <ac:spMkLst>
            <pc:docMk/>
            <pc:sldMk cId="3258837151" sldId="261"/>
            <ac:spMk id="24" creationId="{406D13D7-153F-902B-37DE-64F48911503B}"/>
          </ac:spMkLst>
        </pc:spChg>
        <pc:spChg chg="mod">
          <ac:chgData name="Terry Coggin" userId="22bfb9fd-ab04-4e14-aadf-67608634a359" providerId="ADAL" clId="{216E182E-FBDB-4B70-B374-B95C9A6AF640}" dt="2024-07-25T20:03:33.356" v="20722"/>
          <ac:spMkLst>
            <pc:docMk/>
            <pc:sldMk cId="3258837151" sldId="261"/>
            <ac:spMk id="26" creationId="{17E0C12C-9420-81D2-AF24-750E28989E85}"/>
          </ac:spMkLst>
        </pc:spChg>
        <pc:spChg chg="mod">
          <ac:chgData name="Terry Coggin" userId="22bfb9fd-ab04-4e14-aadf-67608634a359" providerId="ADAL" clId="{216E182E-FBDB-4B70-B374-B95C9A6AF640}" dt="2024-07-25T20:03:33.356" v="20722"/>
          <ac:spMkLst>
            <pc:docMk/>
            <pc:sldMk cId="3258837151" sldId="261"/>
            <ac:spMk id="27" creationId="{AF626A9C-078E-C6A2-AAB9-D330DAB8F86F}"/>
          </ac:spMkLst>
        </pc:spChg>
        <pc:spChg chg="mod">
          <ac:chgData name="Terry Coggin" userId="22bfb9fd-ab04-4e14-aadf-67608634a359" providerId="ADAL" clId="{216E182E-FBDB-4B70-B374-B95C9A6AF640}" dt="2024-07-25T20:03:39.042" v="20724"/>
          <ac:spMkLst>
            <pc:docMk/>
            <pc:sldMk cId="3258837151" sldId="261"/>
            <ac:spMk id="29" creationId="{188B4425-5DCD-4EAC-E1DB-2353B4DA13E3}"/>
          </ac:spMkLst>
        </pc:spChg>
        <pc:spChg chg="mod">
          <ac:chgData name="Terry Coggin" userId="22bfb9fd-ab04-4e14-aadf-67608634a359" providerId="ADAL" clId="{216E182E-FBDB-4B70-B374-B95C9A6AF640}" dt="2024-07-25T20:03:39.042" v="20724"/>
          <ac:spMkLst>
            <pc:docMk/>
            <pc:sldMk cId="3258837151" sldId="261"/>
            <ac:spMk id="30" creationId="{ABF88334-71E3-4A92-8DE5-8D7FB79120A2}"/>
          </ac:spMkLst>
        </pc:spChg>
        <pc:spChg chg="mod">
          <ac:chgData name="Terry Coggin" userId="22bfb9fd-ab04-4e14-aadf-67608634a359" providerId="ADAL" clId="{216E182E-FBDB-4B70-B374-B95C9A6AF640}" dt="2024-07-25T20:03:42.276" v="20726"/>
          <ac:spMkLst>
            <pc:docMk/>
            <pc:sldMk cId="3258837151" sldId="261"/>
            <ac:spMk id="32" creationId="{F75EDA45-65D3-7713-450F-600A8A96CF38}"/>
          </ac:spMkLst>
        </pc:spChg>
        <pc:spChg chg="mod">
          <ac:chgData name="Terry Coggin" userId="22bfb9fd-ab04-4e14-aadf-67608634a359" providerId="ADAL" clId="{216E182E-FBDB-4B70-B374-B95C9A6AF640}" dt="2024-07-25T20:03:42.276" v="20726"/>
          <ac:spMkLst>
            <pc:docMk/>
            <pc:sldMk cId="3258837151" sldId="261"/>
            <ac:spMk id="33" creationId="{77BD479C-C6B6-D8A6-857A-F5FD155315DA}"/>
          </ac:spMkLst>
        </pc:spChg>
        <pc:spChg chg="add mod">
          <ac:chgData name="Terry Coggin" userId="22bfb9fd-ab04-4e14-aadf-67608634a359" providerId="ADAL" clId="{216E182E-FBDB-4B70-B374-B95C9A6AF640}" dt="2024-07-26T02:21:32.702" v="29999" actId="20577"/>
          <ac:spMkLst>
            <pc:docMk/>
            <pc:sldMk cId="3258837151" sldId="261"/>
            <ac:spMk id="34" creationId="{69332EFD-2516-0CDF-5701-5C0FE65B60DE}"/>
          </ac:spMkLst>
        </pc:spChg>
        <pc:spChg chg="add del mod">
          <ac:chgData name="Terry Coggin" userId="22bfb9fd-ab04-4e14-aadf-67608634a359" providerId="ADAL" clId="{216E182E-FBDB-4B70-B374-B95C9A6AF640}" dt="2024-07-25T20:04:08.442" v="20733" actId="571"/>
          <ac:spMkLst>
            <pc:docMk/>
            <pc:sldMk cId="3258837151" sldId="261"/>
            <ac:spMk id="36" creationId="{15584E86-6AA2-CBCE-F32C-F374AF9E3753}"/>
          </ac:spMkLst>
        </pc:spChg>
        <pc:spChg chg="mod">
          <ac:chgData name="Terry Coggin" userId="22bfb9fd-ab04-4e14-aadf-67608634a359" providerId="ADAL" clId="{216E182E-FBDB-4B70-B374-B95C9A6AF640}" dt="2024-07-25T20:04:21.505" v="20738"/>
          <ac:spMkLst>
            <pc:docMk/>
            <pc:sldMk cId="3258837151" sldId="261"/>
            <ac:spMk id="38" creationId="{6CFC7FF8-A1BC-E049-42F9-9B8DDF9DF1E2}"/>
          </ac:spMkLst>
        </pc:spChg>
        <pc:spChg chg="mod">
          <ac:chgData name="Terry Coggin" userId="22bfb9fd-ab04-4e14-aadf-67608634a359" providerId="ADAL" clId="{216E182E-FBDB-4B70-B374-B95C9A6AF640}" dt="2024-07-25T20:04:21.505" v="20738"/>
          <ac:spMkLst>
            <pc:docMk/>
            <pc:sldMk cId="3258837151" sldId="261"/>
            <ac:spMk id="39" creationId="{37F4FAD1-6921-C8FC-ADA6-D8B55A3B559D}"/>
          </ac:spMkLst>
        </pc:spChg>
        <pc:grpChg chg="add mod">
          <ac:chgData name="Terry Coggin" userId="22bfb9fd-ab04-4e14-aadf-67608634a359" providerId="ADAL" clId="{216E182E-FBDB-4B70-B374-B95C9A6AF640}" dt="2024-07-25T20:04:36.049" v="20740" actId="552"/>
          <ac:grpSpMkLst>
            <pc:docMk/>
            <pc:sldMk cId="3258837151" sldId="261"/>
            <ac:grpSpMk id="8" creationId="{1AAE5996-D26D-B848-7430-AF790342EC9B}"/>
          </ac:grpSpMkLst>
        </pc:grpChg>
        <pc:grpChg chg="add mod">
          <ac:chgData name="Terry Coggin" userId="22bfb9fd-ab04-4e14-aadf-67608634a359" providerId="ADAL" clId="{216E182E-FBDB-4B70-B374-B95C9A6AF640}" dt="2024-07-25T20:03:30.363" v="20721"/>
          <ac:grpSpMkLst>
            <pc:docMk/>
            <pc:sldMk cId="3258837151" sldId="261"/>
            <ac:grpSpMk id="20" creationId="{A4F9C488-5BF7-D6DD-8C3A-7838D82AD7E1}"/>
          </ac:grpSpMkLst>
        </pc:grpChg>
        <pc:grpChg chg="add mod">
          <ac:chgData name="Terry Coggin" userId="22bfb9fd-ab04-4e14-aadf-67608634a359" providerId="ADAL" clId="{216E182E-FBDB-4B70-B374-B95C9A6AF640}" dt="2024-07-25T20:04:36.049" v="20740" actId="552"/>
          <ac:grpSpMkLst>
            <pc:docMk/>
            <pc:sldMk cId="3258837151" sldId="261"/>
            <ac:grpSpMk id="25" creationId="{B14614AA-C683-6C9C-CBE0-1451862A90A5}"/>
          </ac:grpSpMkLst>
        </pc:grpChg>
        <pc:grpChg chg="add mod">
          <ac:chgData name="Terry Coggin" userId="22bfb9fd-ab04-4e14-aadf-67608634a359" providerId="ADAL" clId="{216E182E-FBDB-4B70-B374-B95C9A6AF640}" dt="2024-07-25T20:04:36.049" v="20740" actId="552"/>
          <ac:grpSpMkLst>
            <pc:docMk/>
            <pc:sldMk cId="3258837151" sldId="261"/>
            <ac:grpSpMk id="28" creationId="{0D874789-14BC-EE2A-98B7-EB60B0BDC693}"/>
          </ac:grpSpMkLst>
        </pc:grpChg>
        <pc:grpChg chg="add mod">
          <ac:chgData name="Terry Coggin" userId="22bfb9fd-ab04-4e14-aadf-67608634a359" providerId="ADAL" clId="{216E182E-FBDB-4B70-B374-B95C9A6AF640}" dt="2024-07-25T20:04:36.049" v="20740" actId="552"/>
          <ac:grpSpMkLst>
            <pc:docMk/>
            <pc:sldMk cId="3258837151" sldId="261"/>
            <ac:grpSpMk id="31" creationId="{4366311A-AEC9-599B-9A68-77FB26DDFA47}"/>
          </ac:grpSpMkLst>
        </pc:grpChg>
        <pc:grpChg chg="add mod">
          <ac:chgData name="Terry Coggin" userId="22bfb9fd-ab04-4e14-aadf-67608634a359" providerId="ADAL" clId="{216E182E-FBDB-4B70-B374-B95C9A6AF640}" dt="2024-07-25T20:04:36.049" v="20740" actId="552"/>
          <ac:grpSpMkLst>
            <pc:docMk/>
            <pc:sldMk cId="3258837151" sldId="261"/>
            <ac:grpSpMk id="37" creationId="{AE3E2B91-BEE0-22DB-9010-DC2165211622}"/>
          </ac:grpSpMkLst>
        </pc:grpChg>
        <pc:graphicFrameChg chg="add mod">
          <ac:chgData name="Terry Coggin" userId="22bfb9fd-ab04-4e14-aadf-67608634a359" providerId="ADAL" clId="{216E182E-FBDB-4B70-B374-B95C9A6AF640}" dt="2024-07-25T20:02:50.751" v="20707"/>
          <ac:graphicFrameMkLst>
            <pc:docMk/>
            <pc:sldMk cId="3258837151" sldId="261"/>
            <ac:graphicFrameMk id="2" creationId="{F7E08932-2765-405A-86AC-23801DF910F6}"/>
          </ac:graphicFrameMkLst>
        </pc:graphicFrameChg>
        <pc:graphicFrameChg chg="add mod">
          <ac:chgData name="Terry Coggin" userId="22bfb9fd-ab04-4e14-aadf-67608634a359" providerId="ADAL" clId="{216E182E-FBDB-4B70-B374-B95C9A6AF640}" dt="2024-07-25T20:03:06.514" v="20711"/>
          <ac:graphicFrameMkLst>
            <pc:docMk/>
            <pc:sldMk cId="3258837151" sldId="261"/>
            <ac:graphicFrameMk id="6" creationId="{8D29B70A-F8EE-690F-F28B-6C0C44EE89FF}"/>
          </ac:graphicFrameMkLst>
        </pc:graphicFrameChg>
        <pc:picChg chg="add del mod">
          <ac:chgData name="Terry Coggin" userId="22bfb9fd-ab04-4e14-aadf-67608634a359" providerId="ADAL" clId="{216E182E-FBDB-4B70-B374-B95C9A6AF640}" dt="2024-07-25T20:03:05.985" v="20710" actId="478"/>
          <ac:picMkLst>
            <pc:docMk/>
            <pc:sldMk cId="3258837151" sldId="261"/>
            <ac:picMk id="5" creationId="{C0B035CF-F484-EC6E-C7D7-8E60625ECC40}"/>
          </ac:picMkLst>
        </pc:picChg>
        <pc:picChg chg="add mod">
          <ac:chgData name="Terry Coggin" userId="22bfb9fd-ab04-4e14-aadf-67608634a359" providerId="ADAL" clId="{216E182E-FBDB-4B70-B374-B95C9A6AF640}" dt="2024-07-25T20:04:18.503" v="20737" actId="1076"/>
          <ac:picMkLst>
            <pc:docMk/>
            <pc:sldMk cId="3258837151" sldId="261"/>
            <ac:picMk id="7" creationId="{FD706C9F-D4B9-370D-C577-27299B21202F}"/>
          </ac:picMkLst>
        </pc:picChg>
        <pc:picChg chg="del">
          <ac:chgData name="Terry Coggin" userId="22bfb9fd-ab04-4e14-aadf-67608634a359" providerId="ADAL" clId="{216E182E-FBDB-4B70-B374-B95C9A6AF640}" dt="2024-07-22T18:13:18.468" v="4326" actId="478"/>
          <ac:picMkLst>
            <pc:docMk/>
            <pc:sldMk cId="3258837151" sldId="261"/>
            <ac:picMk id="8" creationId="{B23CF163-D3D6-3086-367E-53C303FAF7E6}"/>
          </ac:picMkLst>
        </pc:picChg>
        <pc:picChg chg="add del mod">
          <ac:chgData name="Terry Coggin" userId="22bfb9fd-ab04-4e14-aadf-67608634a359" providerId="ADAL" clId="{216E182E-FBDB-4B70-B374-B95C9A6AF640}" dt="2024-07-25T20:02:49.358" v="20706" actId="478"/>
          <ac:picMkLst>
            <pc:docMk/>
            <pc:sldMk cId="3258837151" sldId="261"/>
            <ac:picMk id="15" creationId="{734CDFFD-6E4A-D83A-4CEB-C3D7660D2202}"/>
          </ac:picMkLst>
        </pc:picChg>
        <pc:picChg chg="del mod">
          <ac:chgData name="Terry Coggin" userId="22bfb9fd-ab04-4e14-aadf-67608634a359" providerId="ADAL" clId="{216E182E-FBDB-4B70-B374-B95C9A6AF640}" dt="2024-07-25T20:02:49.358" v="20706" actId="478"/>
          <ac:picMkLst>
            <pc:docMk/>
            <pc:sldMk cId="3258837151" sldId="261"/>
            <ac:picMk id="16" creationId="{AB9ADCFB-A02E-146C-0C20-56350F28E553}"/>
          </ac:picMkLst>
        </pc:picChg>
        <pc:picChg chg="del mod">
          <ac:chgData name="Terry Coggin" userId="22bfb9fd-ab04-4e14-aadf-67608634a359" providerId="ADAL" clId="{216E182E-FBDB-4B70-B374-B95C9A6AF640}" dt="2024-07-25T20:02:49.358" v="20706" actId="478"/>
          <ac:picMkLst>
            <pc:docMk/>
            <pc:sldMk cId="3258837151" sldId="261"/>
            <ac:picMk id="21" creationId="{730D334C-F539-103A-42B2-A51C08298DC7}"/>
          </ac:picMkLst>
        </pc:picChg>
        <pc:picChg chg="add del mod">
          <ac:chgData name="Terry Coggin" userId="22bfb9fd-ab04-4e14-aadf-67608634a359" providerId="ADAL" clId="{216E182E-FBDB-4B70-B374-B95C9A6AF640}" dt="2024-07-25T20:04:08.442" v="20733" actId="571"/>
          <ac:picMkLst>
            <pc:docMk/>
            <pc:sldMk cId="3258837151" sldId="261"/>
            <ac:picMk id="35" creationId="{EE4EF21A-EE8A-CD2B-2443-10049360EE0E}"/>
          </ac:picMkLst>
        </pc:picChg>
        <pc:cxnChg chg="add del mod">
          <ac:chgData name="Terry Coggin" userId="22bfb9fd-ab04-4e14-aadf-67608634a359" providerId="ADAL" clId="{216E182E-FBDB-4B70-B374-B95C9A6AF640}" dt="2024-07-22T18:07:45.649" v="4178" actId="478"/>
          <ac:cxnSpMkLst>
            <pc:docMk/>
            <pc:sldMk cId="3258837151" sldId="261"/>
            <ac:cxnSpMk id="6" creationId="{8A02B5B7-9D4D-038D-7889-035756AA5D1E}"/>
          </ac:cxnSpMkLst>
        </pc:cxnChg>
      </pc:sldChg>
      <pc:sldChg chg="addSp delSp modSp add mod">
        <pc:chgData name="Terry Coggin" userId="22bfb9fd-ab04-4e14-aadf-67608634a359" providerId="ADAL" clId="{216E182E-FBDB-4B70-B374-B95C9A6AF640}" dt="2024-07-26T02:22:16.878" v="30013" actId="1076"/>
        <pc:sldMkLst>
          <pc:docMk/>
          <pc:sldMk cId="166874541" sldId="262"/>
        </pc:sldMkLst>
        <pc:spChg chg="add mod">
          <ac:chgData name="Terry Coggin" userId="22bfb9fd-ab04-4e14-aadf-67608634a359" providerId="ADAL" clId="{216E182E-FBDB-4B70-B374-B95C9A6AF640}" dt="2024-07-26T01:56:18.255" v="27640" actId="20577"/>
          <ac:spMkLst>
            <pc:docMk/>
            <pc:sldMk cId="166874541" sldId="262"/>
            <ac:spMk id="2" creationId="{C7734890-50B6-F328-5E05-FA7EA6A4E78E}"/>
          </ac:spMkLst>
        </pc:spChg>
        <pc:spChg chg="mod">
          <ac:chgData name="Terry Coggin" userId="22bfb9fd-ab04-4e14-aadf-67608634a359" providerId="ADAL" clId="{216E182E-FBDB-4B70-B374-B95C9A6AF640}" dt="2024-07-25T18:22:10.743" v="18708" actId="27636"/>
          <ac:spMkLst>
            <pc:docMk/>
            <pc:sldMk cId="166874541" sldId="262"/>
            <ac:spMk id="3" creationId="{CE5A3696-F8A3-C9B7-A74E-FE990A2AEBB1}"/>
          </ac:spMkLst>
        </pc:spChg>
        <pc:spChg chg="add mod">
          <ac:chgData name="Terry Coggin" userId="22bfb9fd-ab04-4e14-aadf-67608634a359" providerId="ADAL" clId="{216E182E-FBDB-4B70-B374-B95C9A6AF640}" dt="2024-07-25T18:23:20.640" v="18785"/>
          <ac:spMkLst>
            <pc:docMk/>
            <pc:sldMk cId="166874541" sldId="262"/>
            <ac:spMk id="4" creationId="{2EA5E144-6D0A-FA0D-7E16-8F1B45784277}"/>
          </ac:spMkLst>
        </pc:spChg>
        <pc:spChg chg="del">
          <ac:chgData name="Terry Coggin" userId="22bfb9fd-ab04-4e14-aadf-67608634a359" providerId="ADAL" clId="{216E182E-FBDB-4B70-B374-B95C9A6AF640}" dt="2024-07-22T18:10:04.550" v="4275" actId="478"/>
          <ac:spMkLst>
            <pc:docMk/>
            <pc:sldMk cId="166874541" sldId="262"/>
            <ac:spMk id="4" creationId="{DBD9D971-E962-8051-556B-DDA41F98E26B}"/>
          </ac:spMkLst>
        </pc:spChg>
        <pc:spChg chg="add mod">
          <ac:chgData name="Terry Coggin" userId="22bfb9fd-ab04-4e14-aadf-67608634a359" providerId="ADAL" clId="{216E182E-FBDB-4B70-B374-B95C9A6AF640}" dt="2024-07-25T18:23:20.640" v="18785"/>
          <ac:spMkLst>
            <pc:docMk/>
            <pc:sldMk cId="166874541" sldId="262"/>
            <ac:spMk id="6" creationId="{21ED901A-E1F7-99A3-3A38-E4E67B3AC753}"/>
          </ac:spMkLst>
        </pc:spChg>
        <pc:spChg chg="del">
          <ac:chgData name="Terry Coggin" userId="22bfb9fd-ab04-4e14-aadf-67608634a359" providerId="ADAL" clId="{216E182E-FBDB-4B70-B374-B95C9A6AF640}" dt="2024-07-22T18:10:04.550" v="4275" actId="478"/>
          <ac:spMkLst>
            <pc:docMk/>
            <pc:sldMk cId="166874541" sldId="262"/>
            <ac:spMk id="10" creationId="{0774CBA9-71A8-EE2F-0522-A66C9AEA36FE}"/>
          </ac:spMkLst>
        </pc:spChg>
        <pc:spChg chg="add mod">
          <ac:chgData name="Terry Coggin" userId="22bfb9fd-ab04-4e14-aadf-67608634a359" providerId="ADAL" clId="{216E182E-FBDB-4B70-B374-B95C9A6AF640}" dt="2024-07-25T20:12:51.560" v="21250"/>
          <ac:spMkLst>
            <pc:docMk/>
            <pc:sldMk cId="166874541" sldId="262"/>
            <ac:spMk id="10" creationId="{7C8BA2F4-2878-2B70-4DEA-188BFA467848}"/>
          </ac:spMkLst>
        </pc:spChg>
        <pc:spChg chg="mod">
          <ac:chgData name="Terry Coggin" userId="22bfb9fd-ab04-4e14-aadf-67608634a359" providerId="ADAL" clId="{216E182E-FBDB-4B70-B374-B95C9A6AF640}" dt="2024-07-25T20:12:59.303" v="21251"/>
          <ac:spMkLst>
            <pc:docMk/>
            <pc:sldMk cId="166874541" sldId="262"/>
            <ac:spMk id="12" creationId="{00FBB037-6668-BE71-71C1-10A0442E4964}"/>
          </ac:spMkLst>
        </pc:spChg>
        <pc:spChg chg="del">
          <ac:chgData name="Terry Coggin" userId="22bfb9fd-ab04-4e14-aadf-67608634a359" providerId="ADAL" clId="{216E182E-FBDB-4B70-B374-B95C9A6AF640}" dt="2024-07-22T18:10:04.550" v="4275" actId="478"/>
          <ac:spMkLst>
            <pc:docMk/>
            <pc:sldMk cId="166874541" sldId="262"/>
            <ac:spMk id="12" creationId="{DD916701-E150-5BA7-62C3-C8E6EBB9D13E}"/>
          </ac:spMkLst>
        </pc:spChg>
        <pc:spChg chg="add del">
          <ac:chgData name="Terry Coggin" userId="22bfb9fd-ab04-4e14-aadf-67608634a359" providerId="ADAL" clId="{216E182E-FBDB-4B70-B374-B95C9A6AF640}" dt="2024-07-22T18:10:54.211" v="4285" actId="22"/>
          <ac:spMkLst>
            <pc:docMk/>
            <pc:sldMk cId="166874541" sldId="262"/>
            <ac:spMk id="13" creationId="{8199091C-2BE4-D916-2597-57540DA7BD63}"/>
          </ac:spMkLst>
        </pc:spChg>
        <pc:spChg chg="mod">
          <ac:chgData name="Terry Coggin" userId="22bfb9fd-ab04-4e14-aadf-67608634a359" providerId="ADAL" clId="{216E182E-FBDB-4B70-B374-B95C9A6AF640}" dt="2024-07-25T20:12:59.303" v="21251"/>
          <ac:spMkLst>
            <pc:docMk/>
            <pc:sldMk cId="166874541" sldId="262"/>
            <ac:spMk id="13" creationId="{AC6780A2-0740-CBE2-B7F2-89BBBF021CA8}"/>
          </ac:spMkLst>
        </pc:spChg>
        <pc:spChg chg="add mod">
          <ac:chgData name="Terry Coggin" userId="22bfb9fd-ab04-4e14-aadf-67608634a359" providerId="ADAL" clId="{216E182E-FBDB-4B70-B374-B95C9A6AF640}" dt="2024-07-26T02:22:08.406" v="30012" actId="20577"/>
          <ac:spMkLst>
            <pc:docMk/>
            <pc:sldMk cId="166874541" sldId="262"/>
            <ac:spMk id="14" creationId="{9A835399-FBB4-1AC4-02DB-B393A0F58149}"/>
          </ac:spMkLst>
        </pc:spChg>
        <pc:spChg chg="del">
          <ac:chgData name="Terry Coggin" userId="22bfb9fd-ab04-4e14-aadf-67608634a359" providerId="ADAL" clId="{216E182E-FBDB-4B70-B374-B95C9A6AF640}" dt="2024-07-22T18:10:04.550" v="4275" actId="478"/>
          <ac:spMkLst>
            <pc:docMk/>
            <pc:sldMk cId="166874541" sldId="262"/>
            <ac:spMk id="17" creationId="{667E736F-D7CB-F172-FE66-70E82AF8FF88}"/>
          </ac:spMkLst>
        </pc:spChg>
        <pc:spChg chg="del">
          <ac:chgData name="Terry Coggin" userId="22bfb9fd-ab04-4e14-aadf-67608634a359" providerId="ADAL" clId="{216E182E-FBDB-4B70-B374-B95C9A6AF640}" dt="2024-07-22T18:10:04.550" v="4275" actId="478"/>
          <ac:spMkLst>
            <pc:docMk/>
            <pc:sldMk cId="166874541" sldId="262"/>
            <ac:spMk id="18" creationId="{3A89175A-1846-6ACC-D6CD-D763197E36DF}"/>
          </ac:spMkLst>
        </pc:spChg>
        <pc:spChg chg="del">
          <ac:chgData name="Terry Coggin" userId="22bfb9fd-ab04-4e14-aadf-67608634a359" providerId="ADAL" clId="{216E182E-FBDB-4B70-B374-B95C9A6AF640}" dt="2024-07-22T18:10:04.550" v="4275" actId="478"/>
          <ac:spMkLst>
            <pc:docMk/>
            <pc:sldMk cId="166874541" sldId="262"/>
            <ac:spMk id="19" creationId="{B47DFB88-7D72-FCE8-3D61-6A3080B84A3D}"/>
          </ac:spMkLst>
        </pc:spChg>
        <pc:spChg chg="del">
          <ac:chgData name="Terry Coggin" userId="22bfb9fd-ab04-4e14-aadf-67608634a359" providerId="ADAL" clId="{216E182E-FBDB-4B70-B374-B95C9A6AF640}" dt="2024-07-22T18:10:04.550" v="4275" actId="478"/>
          <ac:spMkLst>
            <pc:docMk/>
            <pc:sldMk cId="166874541" sldId="262"/>
            <ac:spMk id="22" creationId="{CB017D24-3D68-0A42-4BFC-83EFB506B616}"/>
          </ac:spMkLst>
        </pc:spChg>
        <pc:spChg chg="add mod">
          <ac:chgData name="Terry Coggin" userId="22bfb9fd-ab04-4e14-aadf-67608634a359" providerId="ADAL" clId="{216E182E-FBDB-4B70-B374-B95C9A6AF640}" dt="2024-07-25T18:22:24.392" v="18710" actId="1076"/>
          <ac:spMkLst>
            <pc:docMk/>
            <pc:sldMk cId="166874541" sldId="262"/>
            <ac:spMk id="24" creationId="{4F02BEF2-B0EC-09B5-AA1E-E98A03407FE0}"/>
          </ac:spMkLst>
        </pc:spChg>
        <pc:spChg chg="add mod">
          <ac:chgData name="Terry Coggin" userId="22bfb9fd-ab04-4e14-aadf-67608634a359" providerId="ADAL" clId="{216E182E-FBDB-4B70-B374-B95C9A6AF640}" dt="2024-07-25T18:22:24.392" v="18710" actId="1076"/>
          <ac:spMkLst>
            <pc:docMk/>
            <pc:sldMk cId="166874541" sldId="262"/>
            <ac:spMk id="25" creationId="{6BAAC01D-68CE-68D2-A717-D29CFF3BA521}"/>
          </ac:spMkLst>
        </pc:spChg>
        <pc:spChg chg="add mod">
          <ac:chgData name="Terry Coggin" userId="22bfb9fd-ab04-4e14-aadf-67608634a359" providerId="ADAL" clId="{216E182E-FBDB-4B70-B374-B95C9A6AF640}" dt="2024-07-26T02:22:16.878" v="30013" actId="1076"/>
          <ac:spMkLst>
            <pc:docMk/>
            <pc:sldMk cId="166874541" sldId="262"/>
            <ac:spMk id="26" creationId="{434FA5D2-DB54-5B62-8774-26745A8C6D68}"/>
          </ac:spMkLst>
        </pc:spChg>
        <pc:spChg chg="add mod">
          <ac:chgData name="Terry Coggin" userId="22bfb9fd-ab04-4e14-aadf-67608634a359" providerId="ADAL" clId="{216E182E-FBDB-4B70-B374-B95C9A6AF640}" dt="2024-07-25T18:22:24.392" v="18710" actId="1076"/>
          <ac:spMkLst>
            <pc:docMk/>
            <pc:sldMk cId="166874541" sldId="262"/>
            <ac:spMk id="27" creationId="{8ADB5F8F-5C09-7959-C246-8C1D8A1DC279}"/>
          </ac:spMkLst>
        </pc:spChg>
        <pc:spChg chg="add del mod">
          <ac:chgData name="Terry Coggin" userId="22bfb9fd-ab04-4e14-aadf-67608634a359" providerId="ADAL" clId="{216E182E-FBDB-4B70-B374-B95C9A6AF640}" dt="2024-07-25T18:22:26.058" v="18711" actId="478"/>
          <ac:spMkLst>
            <pc:docMk/>
            <pc:sldMk cId="166874541" sldId="262"/>
            <ac:spMk id="28" creationId="{F12DC167-7379-CC16-D01C-6C8DB5561A40}"/>
          </ac:spMkLst>
        </pc:spChg>
        <pc:grpChg chg="add mod">
          <ac:chgData name="Terry Coggin" userId="22bfb9fd-ab04-4e14-aadf-67608634a359" providerId="ADAL" clId="{216E182E-FBDB-4B70-B374-B95C9A6AF640}" dt="2024-07-25T20:13:02.763" v="21252" actId="1076"/>
          <ac:grpSpMkLst>
            <pc:docMk/>
            <pc:sldMk cId="166874541" sldId="262"/>
            <ac:grpSpMk id="11" creationId="{943F40B2-8C1A-E594-8B88-0C4C40781CA4}"/>
          </ac:grpSpMkLst>
        </pc:grpChg>
        <pc:graphicFrameChg chg="add mod">
          <ac:chgData name="Terry Coggin" userId="22bfb9fd-ab04-4e14-aadf-67608634a359" providerId="ADAL" clId="{216E182E-FBDB-4B70-B374-B95C9A6AF640}" dt="2024-07-22T18:10:05.747" v="4276"/>
          <ac:graphicFrameMkLst>
            <pc:docMk/>
            <pc:sldMk cId="166874541" sldId="262"/>
            <ac:graphicFrameMk id="2" creationId="{9258EEB5-54A4-D86F-4F9E-4B2C49E983F7}"/>
          </ac:graphicFrameMkLst>
        </pc:graphicFrameChg>
        <pc:graphicFrameChg chg="add mod">
          <ac:chgData name="Terry Coggin" userId="22bfb9fd-ab04-4e14-aadf-67608634a359" providerId="ADAL" clId="{216E182E-FBDB-4B70-B374-B95C9A6AF640}" dt="2024-07-22T18:10:25.220" v="4279"/>
          <ac:graphicFrameMkLst>
            <pc:docMk/>
            <pc:sldMk cId="166874541" sldId="262"/>
            <ac:graphicFrameMk id="6" creationId="{6C3641C9-D65A-E2CB-BBD2-E2FBD08F6AB6}"/>
          </ac:graphicFrameMkLst>
        </pc:graphicFrameChg>
        <pc:graphicFrameChg chg="add mod">
          <ac:chgData name="Terry Coggin" userId="22bfb9fd-ab04-4e14-aadf-67608634a359" providerId="ADAL" clId="{216E182E-FBDB-4B70-B374-B95C9A6AF640}" dt="2024-07-25T20:12:02.812" v="21077"/>
          <ac:graphicFrameMkLst>
            <pc:docMk/>
            <pc:sldMk cId="166874541" sldId="262"/>
            <ac:graphicFrameMk id="8" creationId="{375A2D7A-D2AF-21ED-9FD8-CF0D413AEAA9}"/>
          </ac:graphicFrameMkLst>
        </pc:graphicFrameChg>
        <pc:graphicFrameChg chg="add mod">
          <ac:chgData name="Terry Coggin" userId="22bfb9fd-ab04-4e14-aadf-67608634a359" providerId="ADAL" clId="{216E182E-FBDB-4B70-B374-B95C9A6AF640}" dt="2024-07-22T18:10:50.515" v="4282"/>
          <ac:graphicFrameMkLst>
            <pc:docMk/>
            <pc:sldMk cId="166874541" sldId="262"/>
            <ac:graphicFrameMk id="9" creationId="{35B6E316-C40D-FF94-8677-DD2542F9B23C}"/>
          </ac:graphicFrameMkLst>
        </pc:graphicFrameChg>
        <pc:graphicFrameChg chg="add mod">
          <ac:chgData name="Terry Coggin" userId="22bfb9fd-ab04-4e14-aadf-67608634a359" providerId="ADAL" clId="{216E182E-FBDB-4B70-B374-B95C9A6AF640}" dt="2024-07-22T18:10:55.169" v="4286"/>
          <ac:graphicFrameMkLst>
            <pc:docMk/>
            <pc:sldMk cId="166874541" sldId="262"/>
            <ac:graphicFrameMk id="14" creationId="{38C41DB8-4437-02C8-2C32-CCF6165D8D90}"/>
          </ac:graphicFrameMkLst>
        </pc:graphicFrameChg>
        <pc:graphicFrameChg chg="add mod">
          <ac:chgData name="Terry Coggin" userId="22bfb9fd-ab04-4e14-aadf-67608634a359" providerId="ADAL" clId="{216E182E-FBDB-4B70-B374-B95C9A6AF640}" dt="2024-07-22T18:11:32.143" v="4293"/>
          <ac:graphicFrameMkLst>
            <pc:docMk/>
            <pc:sldMk cId="166874541" sldId="262"/>
            <ac:graphicFrameMk id="20" creationId="{7271482B-8086-6FD0-4DEA-504E877702E1}"/>
          </ac:graphicFrameMkLst>
        </pc:graphicFrameChg>
        <pc:picChg chg="add mod">
          <ac:chgData name="Terry Coggin" userId="22bfb9fd-ab04-4e14-aadf-67608634a359" providerId="ADAL" clId="{216E182E-FBDB-4B70-B374-B95C9A6AF640}" dt="2024-07-25T18:22:24.392" v="18710" actId="1076"/>
          <ac:picMkLst>
            <pc:docMk/>
            <pc:sldMk cId="166874541" sldId="262"/>
            <ac:picMk id="5" creationId="{113742A0-50D4-CD99-E50C-E10D0C1D6180}"/>
          </ac:picMkLst>
        </pc:picChg>
        <pc:picChg chg="add mod">
          <ac:chgData name="Terry Coggin" userId="22bfb9fd-ab04-4e14-aadf-67608634a359" providerId="ADAL" clId="{216E182E-FBDB-4B70-B374-B95C9A6AF640}" dt="2024-07-25T18:22:24.392" v="18710" actId="1076"/>
          <ac:picMkLst>
            <pc:docMk/>
            <pc:sldMk cId="166874541" sldId="262"/>
            <ac:picMk id="7" creationId="{AC789BD6-BECF-7AE5-F207-33516A7FBC74}"/>
          </ac:picMkLst>
        </pc:picChg>
        <pc:picChg chg="del">
          <ac:chgData name="Terry Coggin" userId="22bfb9fd-ab04-4e14-aadf-67608634a359" providerId="ADAL" clId="{216E182E-FBDB-4B70-B374-B95C9A6AF640}" dt="2024-07-22T18:10:04.550" v="4275" actId="478"/>
          <ac:picMkLst>
            <pc:docMk/>
            <pc:sldMk cId="166874541" sldId="262"/>
            <ac:picMk id="8" creationId="{B23CF163-D3D6-3086-367E-53C303FAF7E6}"/>
          </ac:picMkLst>
        </pc:picChg>
        <pc:picChg chg="add mod">
          <ac:chgData name="Terry Coggin" userId="22bfb9fd-ab04-4e14-aadf-67608634a359" providerId="ADAL" clId="{216E182E-FBDB-4B70-B374-B95C9A6AF640}" dt="2024-07-25T20:12:06.705" v="21079" actId="1076"/>
          <ac:picMkLst>
            <pc:docMk/>
            <pc:sldMk cId="166874541" sldId="262"/>
            <ac:picMk id="9" creationId="{83CE3AFF-D74E-8E1A-1243-4A30861A3DBF}"/>
          </ac:picMkLst>
        </pc:picChg>
        <pc:picChg chg="add del mod">
          <ac:chgData name="Terry Coggin" userId="22bfb9fd-ab04-4e14-aadf-67608634a359" providerId="ADAL" clId="{216E182E-FBDB-4B70-B374-B95C9A6AF640}" dt="2024-07-25T20:12:02.260" v="21076" actId="478"/>
          <ac:picMkLst>
            <pc:docMk/>
            <pc:sldMk cId="166874541" sldId="262"/>
            <ac:picMk id="15" creationId="{76E1B5F8-4FDD-7663-AF0C-191F87308872}"/>
          </ac:picMkLst>
        </pc:picChg>
        <pc:picChg chg="del">
          <ac:chgData name="Terry Coggin" userId="22bfb9fd-ab04-4e14-aadf-67608634a359" providerId="ADAL" clId="{216E182E-FBDB-4B70-B374-B95C9A6AF640}" dt="2024-07-22T18:10:04.550" v="4275" actId="478"/>
          <ac:picMkLst>
            <pc:docMk/>
            <pc:sldMk cId="166874541" sldId="262"/>
            <ac:picMk id="16" creationId="{AB9ADCFB-A02E-146C-0C20-56350F28E553}"/>
          </ac:picMkLst>
        </pc:picChg>
        <pc:picChg chg="del">
          <ac:chgData name="Terry Coggin" userId="22bfb9fd-ab04-4e14-aadf-67608634a359" providerId="ADAL" clId="{216E182E-FBDB-4B70-B374-B95C9A6AF640}" dt="2024-07-22T18:10:04.550" v="4275" actId="478"/>
          <ac:picMkLst>
            <pc:docMk/>
            <pc:sldMk cId="166874541" sldId="262"/>
            <ac:picMk id="21" creationId="{730D334C-F539-103A-42B2-A51C08298DC7}"/>
          </ac:picMkLst>
        </pc:picChg>
        <pc:picChg chg="add mod">
          <ac:chgData name="Terry Coggin" userId="22bfb9fd-ab04-4e14-aadf-67608634a359" providerId="ADAL" clId="{216E182E-FBDB-4B70-B374-B95C9A6AF640}" dt="2024-07-25T18:22:24.392" v="18710" actId="1076"/>
          <ac:picMkLst>
            <pc:docMk/>
            <pc:sldMk cId="166874541" sldId="262"/>
            <ac:picMk id="23" creationId="{A23BC737-9A67-D7D7-27ED-D41BF567CF85}"/>
          </ac:picMkLst>
        </pc:picChg>
      </pc:sldChg>
      <pc:sldChg chg="addSp delSp modSp add del mod ord">
        <pc:chgData name="Terry Coggin" userId="22bfb9fd-ab04-4e14-aadf-67608634a359" providerId="ADAL" clId="{216E182E-FBDB-4B70-B374-B95C9A6AF640}" dt="2024-07-25T15:35:42.158" v="16769" actId="47"/>
        <pc:sldMkLst>
          <pc:docMk/>
          <pc:sldMk cId="2657387354" sldId="263"/>
        </pc:sldMkLst>
        <pc:spChg chg="add del mod">
          <ac:chgData name="Terry Coggin" userId="22bfb9fd-ab04-4e14-aadf-67608634a359" providerId="ADAL" clId="{216E182E-FBDB-4B70-B374-B95C9A6AF640}" dt="2024-07-25T15:03:48.516" v="16144" actId="478"/>
          <ac:spMkLst>
            <pc:docMk/>
            <pc:sldMk cId="2657387354" sldId="263"/>
            <ac:spMk id="2" creationId="{5DE5AED7-35C3-3FBB-2427-71A817E5C1FD}"/>
          </ac:spMkLst>
        </pc:spChg>
        <pc:spChg chg="mod">
          <ac:chgData name="Terry Coggin" userId="22bfb9fd-ab04-4e14-aadf-67608634a359" providerId="ADAL" clId="{216E182E-FBDB-4B70-B374-B95C9A6AF640}" dt="2024-07-22T18:53:30.381" v="5207" actId="20577"/>
          <ac:spMkLst>
            <pc:docMk/>
            <pc:sldMk cId="2657387354" sldId="263"/>
            <ac:spMk id="3" creationId="{CE5A3696-F8A3-C9B7-A74E-FE990A2AEBB1}"/>
          </ac:spMkLst>
        </pc:spChg>
        <pc:spChg chg="add del mod">
          <ac:chgData name="Terry Coggin" userId="22bfb9fd-ab04-4e14-aadf-67608634a359" providerId="ADAL" clId="{216E182E-FBDB-4B70-B374-B95C9A6AF640}" dt="2024-07-25T15:03:48.516" v="16144" actId="478"/>
          <ac:spMkLst>
            <pc:docMk/>
            <pc:sldMk cId="2657387354" sldId="263"/>
            <ac:spMk id="4" creationId="{DBD9D971-E962-8051-556B-DDA41F98E26B}"/>
          </ac:spMkLst>
        </pc:spChg>
        <pc:spChg chg="add del mod">
          <ac:chgData name="Terry Coggin" userId="22bfb9fd-ab04-4e14-aadf-67608634a359" providerId="ADAL" clId="{216E182E-FBDB-4B70-B374-B95C9A6AF640}" dt="2024-07-25T15:03:48.516" v="16144" actId="478"/>
          <ac:spMkLst>
            <pc:docMk/>
            <pc:sldMk cId="2657387354" sldId="263"/>
            <ac:spMk id="5" creationId="{47F0337D-9B4E-6A03-74D0-0880D478C34B}"/>
          </ac:spMkLst>
        </pc:spChg>
        <pc:spChg chg="add del mod">
          <ac:chgData name="Terry Coggin" userId="22bfb9fd-ab04-4e14-aadf-67608634a359" providerId="ADAL" clId="{216E182E-FBDB-4B70-B374-B95C9A6AF640}" dt="2024-07-25T01:53:01.617" v="14816" actId="478"/>
          <ac:spMkLst>
            <pc:docMk/>
            <pc:sldMk cId="2657387354" sldId="263"/>
            <ac:spMk id="7" creationId="{CDF29005-38EC-3A06-52E3-CD4EEFA2AFDC}"/>
          </ac:spMkLst>
        </pc:spChg>
        <pc:spChg chg="add del mod">
          <ac:chgData name="Terry Coggin" userId="22bfb9fd-ab04-4e14-aadf-67608634a359" providerId="ADAL" clId="{216E182E-FBDB-4B70-B374-B95C9A6AF640}" dt="2024-07-25T01:53:00.775" v="14815" actId="478"/>
          <ac:spMkLst>
            <pc:docMk/>
            <pc:sldMk cId="2657387354" sldId="263"/>
            <ac:spMk id="9" creationId="{11CC52FC-967F-8BEB-2138-5E878C1E15B1}"/>
          </ac:spMkLst>
        </pc:spChg>
        <pc:spChg chg="del mod">
          <ac:chgData name="Terry Coggin" userId="22bfb9fd-ab04-4e14-aadf-67608634a359" providerId="ADAL" clId="{216E182E-FBDB-4B70-B374-B95C9A6AF640}" dt="2024-07-22T18:59:54.454" v="5246" actId="478"/>
          <ac:spMkLst>
            <pc:docMk/>
            <pc:sldMk cId="2657387354" sldId="263"/>
            <ac:spMk id="10" creationId="{0774CBA9-71A8-EE2F-0522-A66C9AEA36FE}"/>
          </ac:spMkLst>
        </pc:spChg>
        <pc:spChg chg="add mod">
          <ac:chgData name="Terry Coggin" userId="22bfb9fd-ab04-4e14-aadf-67608634a359" providerId="ADAL" clId="{216E182E-FBDB-4B70-B374-B95C9A6AF640}" dt="2024-07-25T01:56:31.991" v="14845" actId="1076"/>
          <ac:spMkLst>
            <pc:docMk/>
            <pc:sldMk cId="2657387354" sldId="263"/>
            <ac:spMk id="10" creationId="{CEF4D899-139A-6EDB-A387-6E7A8742F144}"/>
          </ac:spMkLst>
        </pc:spChg>
        <pc:spChg chg="add mod">
          <ac:chgData name="Terry Coggin" userId="22bfb9fd-ab04-4e14-aadf-67608634a359" providerId="ADAL" clId="{216E182E-FBDB-4B70-B374-B95C9A6AF640}" dt="2024-07-25T01:56:31.991" v="14845" actId="1076"/>
          <ac:spMkLst>
            <pc:docMk/>
            <pc:sldMk cId="2657387354" sldId="263"/>
            <ac:spMk id="11" creationId="{4F5A4B84-0C73-CF0C-2C9E-1CBAF434D97F}"/>
          </ac:spMkLst>
        </pc:spChg>
        <pc:spChg chg="add mod">
          <ac:chgData name="Terry Coggin" userId="22bfb9fd-ab04-4e14-aadf-67608634a359" providerId="ADAL" clId="{216E182E-FBDB-4B70-B374-B95C9A6AF640}" dt="2024-07-25T01:56:35.349" v="14846" actId="1076"/>
          <ac:spMkLst>
            <pc:docMk/>
            <pc:sldMk cId="2657387354" sldId="263"/>
            <ac:spMk id="12" creationId="{584A882F-B005-C3C8-9C5C-B0D0D541713B}"/>
          </ac:spMkLst>
        </pc:spChg>
        <pc:spChg chg="del">
          <ac:chgData name="Terry Coggin" userId="22bfb9fd-ab04-4e14-aadf-67608634a359" providerId="ADAL" clId="{216E182E-FBDB-4B70-B374-B95C9A6AF640}" dt="2024-07-22T18:59:55.078" v="5247" actId="478"/>
          <ac:spMkLst>
            <pc:docMk/>
            <pc:sldMk cId="2657387354" sldId="263"/>
            <ac:spMk id="12" creationId="{DD916701-E150-5BA7-62C3-C8E6EBB9D13E}"/>
          </ac:spMkLst>
        </pc:spChg>
        <pc:spChg chg="del">
          <ac:chgData name="Terry Coggin" userId="22bfb9fd-ab04-4e14-aadf-67608634a359" providerId="ADAL" clId="{216E182E-FBDB-4B70-B374-B95C9A6AF640}" dt="2024-07-22T18:58:08.005" v="5236" actId="478"/>
          <ac:spMkLst>
            <pc:docMk/>
            <pc:sldMk cId="2657387354" sldId="263"/>
            <ac:spMk id="13" creationId="{5A68321A-7368-9E2A-993A-CF14DA08DF76}"/>
          </ac:spMkLst>
        </pc:spChg>
        <pc:spChg chg="add mod">
          <ac:chgData name="Terry Coggin" userId="22bfb9fd-ab04-4e14-aadf-67608634a359" providerId="ADAL" clId="{216E182E-FBDB-4B70-B374-B95C9A6AF640}" dt="2024-07-25T01:56:35.349" v="14846" actId="1076"/>
          <ac:spMkLst>
            <pc:docMk/>
            <pc:sldMk cId="2657387354" sldId="263"/>
            <ac:spMk id="13" creationId="{FFD6C5DB-EF86-F9EE-4CD2-88C3F9882897}"/>
          </ac:spMkLst>
        </pc:spChg>
        <pc:spChg chg="del">
          <ac:chgData name="Terry Coggin" userId="22bfb9fd-ab04-4e14-aadf-67608634a359" providerId="ADAL" clId="{216E182E-FBDB-4B70-B374-B95C9A6AF640}" dt="2024-07-22T18:58:07.071" v="5235" actId="478"/>
          <ac:spMkLst>
            <pc:docMk/>
            <pc:sldMk cId="2657387354" sldId="263"/>
            <ac:spMk id="14" creationId="{6436ED01-C2AF-1F28-FF2C-A2255C4A18C4}"/>
          </ac:spMkLst>
        </pc:spChg>
        <pc:spChg chg="add mod">
          <ac:chgData name="Terry Coggin" userId="22bfb9fd-ab04-4e14-aadf-67608634a359" providerId="ADAL" clId="{216E182E-FBDB-4B70-B374-B95C9A6AF640}" dt="2024-07-25T01:57:04.966" v="14851" actId="14100"/>
          <ac:spMkLst>
            <pc:docMk/>
            <pc:sldMk cId="2657387354" sldId="263"/>
            <ac:spMk id="14" creationId="{6A9251AF-D33F-D097-D4AF-9888C4C53457}"/>
          </ac:spMkLst>
        </pc:spChg>
        <pc:spChg chg="add mod">
          <ac:chgData name="Terry Coggin" userId="22bfb9fd-ab04-4e14-aadf-67608634a359" providerId="ADAL" clId="{216E182E-FBDB-4B70-B374-B95C9A6AF640}" dt="2024-07-25T14:08:39.505" v="15980" actId="20577"/>
          <ac:spMkLst>
            <pc:docMk/>
            <pc:sldMk cId="2657387354" sldId="263"/>
            <ac:spMk id="15" creationId="{1D8EADD8-6B95-1C70-783E-85FA6A2683FC}"/>
          </ac:spMkLst>
        </pc:spChg>
        <pc:spChg chg="add del mod">
          <ac:chgData name="Terry Coggin" userId="22bfb9fd-ab04-4e14-aadf-67608634a359" providerId="ADAL" clId="{216E182E-FBDB-4B70-B374-B95C9A6AF640}" dt="2024-07-25T15:03:48.106" v="16143" actId="478"/>
          <ac:spMkLst>
            <pc:docMk/>
            <pc:sldMk cId="2657387354" sldId="263"/>
            <ac:spMk id="17" creationId="{667E736F-D7CB-F172-FE66-70E82AF8FF88}"/>
          </ac:spMkLst>
        </pc:spChg>
        <pc:spChg chg="del">
          <ac:chgData name="Terry Coggin" userId="22bfb9fd-ab04-4e14-aadf-67608634a359" providerId="ADAL" clId="{216E182E-FBDB-4B70-B374-B95C9A6AF640}" dt="2024-07-22T18:58:02.942" v="5232" actId="478"/>
          <ac:spMkLst>
            <pc:docMk/>
            <pc:sldMk cId="2657387354" sldId="263"/>
            <ac:spMk id="18" creationId="{3A89175A-1846-6ACC-D6CD-D763197E36DF}"/>
          </ac:spMkLst>
        </pc:spChg>
        <pc:spChg chg="del mod">
          <ac:chgData name="Terry Coggin" userId="22bfb9fd-ab04-4e14-aadf-67608634a359" providerId="ADAL" clId="{216E182E-FBDB-4B70-B374-B95C9A6AF640}" dt="2024-07-22T18:58:05.187" v="5234" actId="478"/>
          <ac:spMkLst>
            <pc:docMk/>
            <pc:sldMk cId="2657387354" sldId="263"/>
            <ac:spMk id="19" creationId="{B47DFB88-7D72-FCE8-3D61-6A3080B84A3D}"/>
          </ac:spMkLst>
        </pc:spChg>
        <pc:spChg chg="add del mod">
          <ac:chgData name="Terry Coggin" userId="22bfb9fd-ab04-4e14-aadf-67608634a359" providerId="ADAL" clId="{216E182E-FBDB-4B70-B374-B95C9A6AF640}" dt="2024-07-25T15:03:47.565" v="16141" actId="478"/>
          <ac:spMkLst>
            <pc:docMk/>
            <pc:sldMk cId="2657387354" sldId="263"/>
            <ac:spMk id="22" creationId="{CB017D24-3D68-0A42-4BFC-83EFB506B616}"/>
          </ac:spMkLst>
        </pc:spChg>
        <pc:spChg chg="add mod">
          <ac:chgData name="Terry Coggin" userId="22bfb9fd-ab04-4e14-aadf-67608634a359" providerId="ADAL" clId="{216E182E-FBDB-4B70-B374-B95C9A6AF640}" dt="2024-07-25T14:07:33.169" v="15674" actId="1076"/>
          <ac:spMkLst>
            <pc:docMk/>
            <pc:sldMk cId="2657387354" sldId="263"/>
            <ac:spMk id="23" creationId="{826B813D-CEE6-5A6F-638A-D37CCEA2D0AF}"/>
          </ac:spMkLst>
        </pc:spChg>
        <pc:graphicFrameChg chg="add mod">
          <ac:chgData name="Terry Coggin" userId="22bfb9fd-ab04-4e14-aadf-67608634a359" providerId="ADAL" clId="{216E182E-FBDB-4B70-B374-B95C9A6AF640}" dt="2024-07-22T18:57:38.069" v="5225"/>
          <ac:graphicFrameMkLst>
            <pc:docMk/>
            <pc:sldMk cId="2657387354" sldId="263"/>
            <ac:graphicFrameMk id="2" creationId="{7B2DC07B-8BAD-5BEC-F4E4-8B9006993117}"/>
          </ac:graphicFrameMkLst>
        </pc:graphicFrameChg>
        <pc:graphicFrameChg chg="add mod">
          <ac:chgData name="Terry Coggin" userId="22bfb9fd-ab04-4e14-aadf-67608634a359" providerId="ADAL" clId="{216E182E-FBDB-4B70-B374-B95C9A6AF640}" dt="2024-07-22T18:57:39.884" v="5227"/>
          <ac:graphicFrameMkLst>
            <pc:docMk/>
            <pc:sldMk cId="2657387354" sldId="263"/>
            <ac:graphicFrameMk id="5" creationId="{7391F58F-01AE-FB69-F6C7-DD0178757395}"/>
          </ac:graphicFrameMkLst>
        </pc:graphicFrameChg>
        <pc:graphicFrameChg chg="add mod">
          <ac:chgData name="Terry Coggin" userId="22bfb9fd-ab04-4e14-aadf-67608634a359" providerId="ADAL" clId="{216E182E-FBDB-4B70-B374-B95C9A6AF640}" dt="2024-07-22T18:58:57.099" v="5238"/>
          <ac:graphicFrameMkLst>
            <pc:docMk/>
            <pc:sldMk cId="2657387354" sldId="263"/>
            <ac:graphicFrameMk id="7" creationId="{918332B6-ABFF-6EE4-7241-68D0F8FE75F0}"/>
          </ac:graphicFrameMkLst>
        </pc:graphicFrameChg>
        <pc:picChg chg="add del mod">
          <ac:chgData name="Terry Coggin" userId="22bfb9fd-ab04-4e14-aadf-67608634a359" providerId="ADAL" clId="{216E182E-FBDB-4B70-B374-B95C9A6AF640}" dt="2024-07-25T15:03:48.516" v="16144" actId="478"/>
          <ac:picMkLst>
            <pc:docMk/>
            <pc:sldMk cId="2657387354" sldId="263"/>
            <ac:picMk id="6" creationId="{86911AEC-4B14-96D1-BE7E-DADDD3AE1D8D}"/>
          </ac:picMkLst>
        </pc:picChg>
        <pc:picChg chg="add del mod">
          <ac:chgData name="Terry Coggin" userId="22bfb9fd-ab04-4e14-aadf-67608634a359" providerId="ADAL" clId="{216E182E-FBDB-4B70-B374-B95C9A6AF640}" dt="2024-07-25T15:03:47.767" v="16142" actId="478"/>
          <ac:picMkLst>
            <pc:docMk/>
            <pc:sldMk cId="2657387354" sldId="263"/>
            <ac:picMk id="8" creationId="{BB648716-E9E7-AE5F-5E3A-A891034BD0ED}"/>
          </ac:picMkLst>
        </pc:picChg>
        <pc:picChg chg="del">
          <ac:chgData name="Terry Coggin" userId="22bfb9fd-ab04-4e14-aadf-67608634a359" providerId="ADAL" clId="{216E182E-FBDB-4B70-B374-B95C9A6AF640}" dt="2024-07-22T18:58:56.695" v="5237" actId="478"/>
          <ac:picMkLst>
            <pc:docMk/>
            <pc:sldMk cId="2657387354" sldId="263"/>
            <ac:picMk id="15" creationId="{734CDFFD-6E4A-D83A-4CEB-C3D7660D2202}"/>
          </ac:picMkLst>
        </pc:picChg>
        <pc:picChg chg="del">
          <ac:chgData name="Terry Coggin" userId="22bfb9fd-ab04-4e14-aadf-67608634a359" providerId="ADAL" clId="{216E182E-FBDB-4B70-B374-B95C9A6AF640}" dt="2024-07-22T18:57:39.498" v="5226" actId="478"/>
          <ac:picMkLst>
            <pc:docMk/>
            <pc:sldMk cId="2657387354" sldId="263"/>
            <ac:picMk id="16" creationId="{AB9ADCFB-A02E-146C-0C20-56350F28E553}"/>
          </ac:picMkLst>
        </pc:picChg>
        <pc:picChg chg="add del mod">
          <ac:chgData name="Terry Coggin" userId="22bfb9fd-ab04-4e14-aadf-67608634a359" providerId="ADAL" clId="{216E182E-FBDB-4B70-B374-B95C9A6AF640}" dt="2024-07-25T15:03:47.411" v="16140" actId="478"/>
          <ac:picMkLst>
            <pc:docMk/>
            <pc:sldMk cId="2657387354" sldId="263"/>
            <ac:picMk id="21" creationId="{730D334C-F539-103A-42B2-A51C08298DC7}"/>
          </ac:picMkLst>
        </pc:picChg>
        <pc:cxnChg chg="add mod">
          <ac:chgData name="Terry Coggin" userId="22bfb9fd-ab04-4e14-aadf-67608634a359" providerId="ADAL" clId="{216E182E-FBDB-4B70-B374-B95C9A6AF640}" dt="2024-07-25T14:07:45.105" v="15677" actId="14100"/>
          <ac:cxnSpMkLst>
            <pc:docMk/>
            <pc:sldMk cId="2657387354" sldId="263"/>
            <ac:cxnSpMk id="18" creationId="{630E9B02-E8F3-D95A-9B06-CAFBB5476550}"/>
          </ac:cxnSpMkLst>
        </pc:cxnChg>
      </pc:sldChg>
      <pc:sldChg chg="addSp delSp modSp add mod">
        <pc:chgData name="Terry Coggin" userId="22bfb9fd-ab04-4e14-aadf-67608634a359" providerId="ADAL" clId="{216E182E-FBDB-4B70-B374-B95C9A6AF640}" dt="2024-07-26T01:51:49.402" v="27039" actId="20577"/>
        <pc:sldMkLst>
          <pc:docMk/>
          <pc:sldMk cId="4076999533" sldId="263"/>
        </pc:sldMkLst>
        <pc:spChg chg="add mod">
          <ac:chgData name="Terry Coggin" userId="22bfb9fd-ab04-4e14-aadf-67608634a359" providerId="ADAL" clId="{216E182E-FBDB-4B70-B374-B95C9A6AF640}" dt="2024-07-25T18:23:11.747" v="18782"/>
          <ac:spMkLst>
            <pc:docMk/>
            <pc:sldMk cId="4076999533" sldId="263"/>
            <ac:spMk id="8" creationId="{5A33DF86-C6A5-A28D-6521-49202FEEA792}"/>
          </ac:spMkLst>
        </pc:spChg>
        <pc:spChg chg="add mod">
          <ac:chgData name="Terry Coggin" userId="22bfb9fd-ab04-4e14-aadf-67608634a359" providerId="ADAL" clId="{216E182E-FBDB-4B70-B374-B95C9A6AF640}" dt="2024-07-25T18:23:11.747" v="18782"/>
          <ac:spMkLst>
            <pc:docMk/>
            <pc:sldMk cId="4076999533" sldId="263"/>
            <ac:spMk id="9" creationId="{F2158C2B-A6C2-7CC3-2461-C0DCF19A500E}"/>
          </ac:spMkLst>
        </pc:spChg>
        <pc:spChg chg="add mod">
          <ac:chgData name="Terry Coggin" userId="22bfb9fd-ab04-4e14-aadf-67608634a359" providerId="ADAL" clId="{216E182E-FBDB-4B70-B374-B95C9A6AF640}" dt="2024-07-25T19:47:37.699" v="20413"/>
          <ac:spMkLst>
            <pc:docMk/>
            <pc:sldMk cId="4076999533" sldId="263"/>
            <ac:spMk id="10" creationId="{50B7732B-D666-00B8-E810-547E394A6423}"/>
          </ac:spMkLst>
        </pc:spChg>
        <pc:spChg chg="mod">
          <ac:chgData name="Terry Coggin" userId="22bfb9fd-ab04-4e14-aadf-67608634a359" providerId="ADAL" clId="{216E182E-FBDB-4B70-B374-B95C9A6AF640}" dt="2024-07-25T15:35:48.016" v="16777" actId="20577"/>
          <ac:spMkLst>
            <pc:docMk/>
            <pc:sldMk cId="4076999533" sldId="263"/>
            <ac:spMk id="20" creationId="{CC74D4AD-736D-4350-2110-9409E53F958D}"/>
          </ac:spMkLst>
        </pc:spChg>
        <pc:spChg chg="mod">
          <ac:chgData name="Terry Coggin" userId="22bfb9fd-ab04-4e14-aadf-67608634a359" providerId="ADAL" clId="{216E182E-FBDB-4B70-B374-B95C9A6AF640}" dt="2024-07-26T01:51:49.402" v="27039" actId="20577"/>
          <ac:spMkLst>
            <pc:docMk/>
            <pc:sldMk cId="4076999533" sldId="263"/>
            <ac:spMk id="24" creationId="{FEC31235-846C-7EE6-6D9A-F6645515B649}"/>
          </ac:spMkLst>
        </pc:spChg>
        <pc:spChg chg="del">
          <ac:chgData name="Terry Coggin" userId="22bfb9fd-ab04-4e14-aadf-67608634a359" providerId="ADAL" clId="{216E182E-FBDB-4B70-B374-B95C9A6AF640}" dt="2024-07-25T15:45:22.222" v="16779" actId="478"/>
          <ac:spMkLst>
            <pc:docMk/>
            <pc:sldMk cId="4076999533" sldId="263"/>
            <ac:spMk id="37" creationId="{8185050F-D250-8428-F829-943B930C031F}"/>
          </ac:spMkLst>
        </pc:spChg>
        <pc:spChg chg="del">
          <ac:chgData name="Terry Coggin" userId="22bfb9fd-ab04-4e14-aadf-67608634a359" providerId="ADAL" clId="{216E182E-FBDB-4B70-B374-B95C9A6AF640}" dt="2024-07-25T15:45:22.222" v="16779" actId="478"/>
          <ac:spMkLst>
            <pc:docMk/>
            <pc:sldMk cId="4076999533" sldId="263"/>
            <ac:spMk id="45" creationId="{FFD6E2BD-693C-3A14-C54D-9638201AF8DE}"/>
          </ac:spMkLst>
        </pc:spChg>
        <pc:grpChg chg="del">
          <ac:chgData name="Terry Coggin" userId="22bfb9fd-ab04-4e14-aadf-67608634a359" providerId="ADAL" clId="{216E182E-FBDB-4B70-B374-B95C9A6AF640}" dt="2024-07-25T15:45:22.222" v="16779" actId="478"/>
          <ac:grpSpMkLst>
            <pc:docMk/>
            <pc:sldMk cId="4076999533" sldId="263"/>
            <ac:grpSpMk id="59" creationId="{7790FF9F-06F1-7535-EB99-FE286D0606BA}"/>
          </ac:grpSpMkLst>
        </pc:grpChg>
        <pc:grpChg chg="del">
          <ac:chgData name="Terry Coggin" userId="22bfb9fd-ab04-4e14-aadf-67608634a359" providerId="ADAL" clId="{216E182E-FBDB-4B70-B374-B95C9A6AF640}" dt="2024-07-25T15:45:22.222" v="16779" actId="478"/>
          <ac:grpSpMkLst>
            <pc:docMk/>
            <pc:sldMk cId="4076999533" sldId="263"/>
            <ac:grpSpMk id="60" creationId="{D7662260-3B6C-A25B-7612-B61D9A70EF85}"/>
          </ac:grpSpMkLst>
        </pc:grpChg>
        <pc:grpChg chg="del">
          <ac:chgData name="Terry Coggin" userId="22bfb9fd-ab04-4e14-aadf-67608634a359" providerId="ADAL" clId="{216E182E-FBDB-4B70-B374-B95C9A6AF640}" dt="2024-07-25T15:45:22.222" v="16779" actId="478"/>
          <ac:grpSpMkLst>
            <pc:docMk/>
            <pc:sldMk cId="4076999533" sldId="263"/>
            <ac:grpSpMk id="66" creationId="{71525A39-BB67-E78F-9B46-9457D29291A3}"/>
          </ac:grpSpMkLst>
        </pc:grpChg>
        <pc:grpChg chg="del">
          <ac:chgData name="Terry Coggin" userId="22bfb9fd-ab04-4e14-aadf-67608634a359" providerId="ADAL" clId="{216E182E-FBDB-4B70-B374-B95C9A6AF640}" dt="2024-07-25T15:45:22.222" v="16779" actId="478"/>
          <ac:grpSpMkLst>
            <pc:docMk/>
            <pc:sldMk cId="4076999533" sldId="263"/>
            <ac:grpSpMk id="70" creationId="{B6F8063E-9A6A-D8E1-1EAF-4D686332B34C}"/>
          </ac:grpSpMkLst>
        </pc:grpChg>
        <pc:grpChg chg="del">
          <ac:chgData name="Terry Coggin" userId="22bfb9fd-ab04-4e14-aadf-67608634a359" providerId="ADAL" clId="{216E182E-FBDB-4B70-B374-B95C9A6AF640}" dt="2024-07-25T15:45:22.222" v="16779" actId="478"/>
          <ac:grpSpMkLst>
            <pc:docMk/>
            <pc:sldMk cId="4076999533" sldId="263"/>
            <ac:grpSpMk id="73" creationId="{95F6664B-F507-D456-4A26-5051DFE80E66}"/>
          </ac:grpSpMkLst>
        </pc:grpChg>
        <pc:grpChg chg="del">
          <ac:chgData name="Terry Coggin" userId="22bfb9fd-ab04-4e14-aadf-67608634a359" providerId="ADAL" clId="{216E182E-FBDB-4B70-B374-B95C9A6AF640}" dt="2024-07-25T15:45:22.222" v="16779" actId="478"/>
          <ac:grpSpMkLst>
            <pc:docMk/>
            <pc:sldMk cId="4076999533" sldId="263"/>
            <ac:grpSpMk id="85" creationId="{B3F04165-5B58-05C9-283F-7B30328E873A}"/>
          </ac:grpSpMkLst>
        </pc:grpChg>
        <pc:grpChg chg="del">
          <ac:chgData name="Terry Coggin" userId="22bfb9fd-ab04-4e14-aadf-67608634a359" providerId="ADAL" clId="{216E182E-FBDB-4B70-B374-B95C9A6AF640}" dt="2024-07-25T15:45:22.222" v="16779" actId="478"/>
          <ac:grpSpMkLst>
            <pc:docMk/>
            <pc:sldMk cId="4076999533" sldId="263"/>
            <ac:grpSpMk id="88" creationId="{B7AB9551-7614-3B7D-9721-4D9E1C39CF8B}"/>
          </ac:grpSpMkLst>
        </pc:grpChg>
        <pc:grpChg chg="del">
          <ac:chgData name="Terry Coggin" userId="22bfb9fd-ab04-4e14-aadf-67608634a359" providerId="ADAL" clId="{216E182E-FBDB-4B70-B374-B95C9A6AF640}" dt="2024-07-25T15:45:22.222" v="16779" actId="478"/>
          <ac:grpSpMkLst>
            <pc:docMk/>
            <pc:sldMk cId="4076999533" sldId="263"/>
            <ac:grpSpMk id="91" creationId="{9151AF2A-13F7-3642-1C43-313D7511AF32}"/>
          </ac:grpSpMkLst>
        </pc:grpChg>
        <pc:grpChg chg="del">
          <ac:chgData name="Terry Coggin" userId="22bfb9fd-ab04-4e14-aadf-67608634a359" providerId="ADAL" clId="{216E182E-FBDB-4B70-B374-B95C9A6AF640}" dt="2024-07-25T15:45:22.222" v="16779" actId="478"/>
          <ac:grpSpMkLst>
            <pc:docMk/>
            <pc:sldMk cId="4076999533" sldId="263"/>
            <ac:grpSpMk id="94" creationId="{BCE06753-F7DF-7FC6-BECB-9B387E4730B9}"/>
          </ac:grpSpMkLst>
        </pc:grpChg>
        <pc:grpChg chg="del">
          <ac:chgData name="Terry Coggin" userId="22bfb9fd-ab04-4e14-aadf-67608634a359" providerId="ADAL" clId="{216E182E-FBDB-4B70-B374-B95C9A6AF640}" dt="2024-07-25T15:45:22.222" v="16779" actId="478"/>
          <ac:grpSpMkLst>
            <pc:docMk/>
            <pc:sldMk cId="4076999533" sldId="263"/>
            <ac:grpSpMk id="97" creationId="{FE45BFED-0E27-6C06-F8DF-E20F18E7D953}"/>
          </ac:grpSpMkLst>
        </pc:grpChg>
        <pc:grpChg chg="del">
          <ac:chgData name="Terry Coggin" userId="22bfb9fd-ab04-4e14-aadf-67608634a359" providerId="ADAL" clId="{216E182E-FBDB-4B70-B374-B95C9A6AF640}" dt="2024-07-25T15:45:22.222" v="16779" actId="478"/>
          <ac:grpSpMkLst>
            <pc:docMk/>
            <pc:sldMk cId="4076999533" sldId="263"/>
            <ac:grpSpMk id="100" creationId="{CA0947C5-24A9-2D63-206B-332D176E8427}"/>
          </ac:grpSpMkLst>
        </pc:grpChg>
        <pc:grpChg chg="del">
          <ac:chgData name="Terry Coggin" userId="22bfb9fd-ab04-4e14-aadf-67608634a359" providerId="ADAL" clId="{216E182E-FBDB-4B70-B374-B95C9A6AF640}" dt="2024-07-25T15:45:22.222" v="16779" actId="478"/>
          <ac:grpSpMkLst>
            <pc:docMk/>
            <pc:sldMk cId="4076999533" sldId="263"/>
            <ac:grpSpMk id="103" creationId="{C475CCAE-261E-0F4E-7180-FC9E7D851B3D}"/>
          </ac:grpSpMkLst>
        </pc:grpChg>
        <pc:grpChg chg="del">
          <ac:chgData name="Terry Coggin" userId="22bfb9fd-ab04-4e14-aadf-67608634a359" providerId="ADAL" clId="{216E182E-FBDB-4B70-B374-B95C9A6AF640}" dt="2024-07-25T15:45:22.222" v="16779" actId="478"/>
          <ac:grpSpMkLst>
            <pc:docMk/>
            <pc:sldMk cId="4076999533" sldId="263"/>
            <ac:grpSpMk id="106" creationId="{38C56DCA-3D3D-32DE-E78E-CF910D7A7A10}"/>
          </ac:grpSpMkLst>
        </pc:grpChg>
        <pc:grpChg chg="del">
          <ac:chgData name="Terry Coggin" userId="22bfb9fd-ab04-4e14-aadf-67608634a359" providerId="ADAL" clId="{216E182E-FBDB-4B70-B374-B95C9A6AF640}" dt="2024-07-25T15:45:22.222" v="16779" actId="478"/>
          <ac:grpSpMkLst>
            <pc:docMk/>
            <pc:sldMk cId="4076999533" sldId="263"/>
            <ac:grpSpMk id="111" creationId="{8B1EC8EF-4D3A-867D-0639-7869B2977CA6}"/>
          </ac:grpSpMkLst>
        </pc:grpChg>
        <pc:graphicFrameChg chg="add mod">
          <ac:chgData name="Terry Coggin" userId="22bfb9fd-ab04-4e14-aadf-67608634a359" providerId="ADAL" clId="{216E182E-FBDB-4B70-B374-B95C9A6AF640}" dt="2024-07-25T15:53:03.449" v="17634"/>
          <ac:graphicFrameMkLst>
            <pc:docMk/>
            <pc:sldMk cId="4076999533" sldId="263"/>
            <ac:graphicFrameMk id="2" creationId="{1C938E30-4D6F-FA3A-DB99-9DF4BB9E1B15}"/>
          </ac:graphicFrameMkLst>
        </pc:graphicFrameChg>
        <pc:graphicFrameChg chg="add mod">
          <ac:chgData name="Terry Coggin" userId="22bfb9fd-ab04-4e14-aadf-67608634a359" providerId="ADAL" clId="{216E182E-FBDB-4B70-B374-B95C9A6AF640}" dt="2024-07-25T17:44:39.361" v="17693"/>
          <ac:graphicFrameMkLst>
            <pc:docMk/>
            <pc:sldMk cId="4076999533" sldId="263"/>
            <ac:graphicFrameMk id="4" creationId="{D7A468C7-CB38-4628-08EB-502D61824A5C}"/>
          </ac:graphicFrameMkLst>
        </pc:graphicFrameChg>
        <pc:graphicFrameChg chg="add mod">
          <ac:chgData name="Terry Coggin" userId="22bfb9fd-ab04-4e14-aadf-67608634a359" providerId="ADAL" clId="{216E182E-FBDB-4B70-B374-B95C9A6AF640}" dt="2024-07-25T17:47:17.415" v="17697"/>
          <ac:graphicFrameMkLst>
            <pc:docMk/>
            <pc:sldMk cId="4076999533" sldId="263"/>
            <ac:graphicFrameMk id="6" creationId="{4FEB6820-13CE-5BA0-7FCC-ABB58538CFE2}"/>
          </ac:graphicFrameMkLst>
        </pc:graphicFrameChg>
        <pc:picChg chg="add del mod">
          <ac:chgData name="Terry Coggin" userId="22bfb9fd-ab04-4e14-aadf-67608634a359" providerId="ADAL" clId="{216E182E-FBDB-4B70-B374-B95C9A6AF640}" dt="2024-07-25T17:44:38.569" v="17692" actId="478"/>
          <ac:picMkLst>
            <pc:docMk/>
            <pc:sldMk cId="4076999533" sldId="263"/>
            <ac:picMk id="3" creationId="{6DC18804-FEFB-C6E4-29F5-558581ED5933}"/>
          </ac:picMkLst>
        </pc:picChg>
        <pc:picChg chg="add mod">
          <ac:chgData name="Terry Coggin" userId="22bfb9fd-ab04-4e14-aadf-67608634a359" providerId="ADAL" clId="{216E182E-FBDB-4B70-B374-B95C9A6AF640}" dt="2024-07-25T17:44:54.369" v="17696" actId="1076"/>
          <ac:picMkLst>
            <pc:docMk/>
            <pc:sldMk cId="4076999533" sldId="263"/>
            <ac:picMk id="5" creationId="{82B0E6C4-F6B4-47D4-62BB-D2D90D538018}"/>
          </ac:picMkLst>
        </pc:picChg>
        <pc:picChg chg="add mod">
          <ac:chgData name="Terry Coggin" userId="22bfb9fd-ab04-4e14-aadf-67608634a359" providerId="ADAL" clId="{216E182E-FBDB-4B70-B374-B95C9A6AF640}" dt="2024-07-25T17:47:22.989" v="17701" actId="1076"/>
          <ac:picMkLst>
            <pc:docMk/>
            <pc:sldMk cId="4076999533" sldId="263"/>
            <ac:picMk id="7" creationId="{4E19B180-81CB-6AA9-5CDD-4DBE3D379C24}"/>
          </ac:picMkLst>
        </pc:picChg>
        <pc:picChg chg="del">
          <ac:chgData name="Terry Coggin" userId="22bfb9fd-ab04-4e14-aadf-67608634a359" providerId="ADAL" clId="{216E182E-FBDB-4B70-B374-B95C9A6AF640}" dt="2024-07-25T15:45:19.995" v="16778" actId="478"/>
          <ac:picMkLst>
            <pc:docMk/>
            <pc:sldMk cId="4076999533" sldId="263"/>
            <ac:picMk id="120" creationId="{1410D879-FB17-2AD5-C536-74BA8C323F5B}"/>
          </ac:picMkLst>
        </pc:picChg>
      </pc:sldChg>
      <pc:sldChg chg="del">
        <pc:chgData name="Terry Coggin" userId="22bfb9fd-ab04-4e14-aadf-67608634a359" providerId="ADAL" clId="{216E182E-FBDB-4B70-B374-B95C9A6AF640}" dt="2024-07-22T21:50:13.759" v="5750" actId="47"/>
        <pc:sldMkLst>
          <pc:docMk/>
          <pc:sldMk cId="266496285" sldId="264"/>
        </pc:sldMkLst>
      </pc:sldChg>
      <pc:sldChg chg="addSp delSp modSp add mod ord">
        <pc:chgData name="Terry Coggin" userId="22bfb9fd-ab04-4e14-aadf-67608634a359" providerId="ADAL" clId="{216E182E-FBDB-4B70-B374-B95C9A6AF640}" dt="2024-07-29T16:50:34.065" v="33880" actId="20577"/>
        <pc:sldMkLst>
          <pc:docMk/>
          <pc:sldMk cId="2782200350" sldId="264"/>
        </pc:sldMkLst>
        <pc:spChg chg="del mod">
          <ac:chgData name="Terry Coggin" userId="22bfb9fd-ab04-4e14-aadf-67608634a359" providerId="ADAL" clId="{216E182E-FBDB-4B70-B374-B95C9A6AF640}" dt="2024-07-24T01:31:39.521" v="9874" actId="478"/>
          <ac:spMkLst>
            <pc:docMk/>
            <pc:sldMk cId="2782200350" sldId="264"/>
            <ac:spMk id="2" creationId="{009BBF5D-9093-8A6E-FAA7-B12B08FBA7F0}"/>
          </ac:spMkLst>
        </pc:spChg>
        <pc:spChg chg="mod">
          <ac:chgData name="Terry Coggin" userId="22bfb9fd-ab04-4e14-aadf-67608634a359" providerId="ADAL" clId="{216E182E-FBDB-4B70-B374-B95C9A6AF640}" dt="2024-07-26T01:15:02.353" v="23951" actId="1076"/>
          <ac:spMkLst>
            <pc:docMk/>
            <pc:sldMk cId="2782200350" sldId="264"/>
            <ac:spMk id="5" creationId="{4818339F-E366-072A-F981-7A09EAF81835}"/>
          </ac:spMkLst>
        </pc:spChg>
        <pc:spChg chg="add del mod">
          <ac:chgData name="Terry Coggin" userId="22bfb9fd-ab04-4e14-aadf-67608634a359" providerId="ADAL" clId="{216E182E-FBDB-4B70-B374-B95C9A6AF640}" dt="2024-07-24T01:31:41.957" v="9876" actId="478"/>
          <ac:spMkLst>
            <pc:docMk/>
            <pc:sldMk cId="2782200350" sldId="264"/>
            <ac:spMk id="7" creationId="{80420DED-AF13-D9A0-706B-DB4F036CAE96}"/>
          </ac:spMkLst>
        </pc:spChg>
        <pc:spChg chg="add mod">
          <ac:chgData name="Terry Coggin" userId="22bfb9fd-ab04-4e14-aadf-67608634a359" providerId="ADAL" clId="{216E182E-FBDB-4B70-B374-B95C9A6AF640}" dt="2024-07-25T01:37:56.557" v="13508" actId="20577"/>
          <ac:spMkLst>
            <pc:docMk/>
            <pc:sldMk cId="2782200350" sldId="264"/>
            <ac:spMk id="8" creationId="{2CF5840C-A4D0-C33E-3DDA-BCC1F7833511}"/>
          </ac:spMkLst>
        </pc:spChg>
        <pc:spChg chg="add mod">
          <ac:chgData name="Terry Coggin" userId="22bfb9fd-ab04-4e14-aadf-67608634a359" providerId="ADAL" clId="{216E182E-FBDB-4B70-B374-B95C9A6AF640}" dt="2024-07-29T16:50:34.065" v="33880" actId="20577"/>
          <ac:spMkLst>
            <pc:docMk/>
            <pc:sldMk cId="2782200350" sldId="264"/>
            <ac:spMk id="9" creationId="{0747BF6C-09F8-9769-0229-DB43F53F20C6}"/>
          </ac:spMkLst>
        </pc:spChg>
        <pc:spChg chg="add del mod">
          <ac:chgData name="Terry Coggin" userId="22bfb9fd-ab04-4e14-aadf-67608634a359" providerId="ADAL" clId="{216E182E-FBDB-4B70-B374-B95C9A6AF640}" dt="2024-07-25T01:38:07.948" v="13536" actId="478"/>
          <ac:spMkLst>
            <pc:docMk/>
            <pc:sldMk cId="2782200350" sldId="264"/>
            <ac:spMk id="10" creationId="{0AA15BD6-139C-DB52-C335-D149D788C915}"/>
          </ac:spMkLst>
        </pc:spChg>
        <pc:spChg chg="add del mod">
          <ac:chgData name="Terry Coggin" userId="22bfb9fd-ab04-4e14-aadf-67608634a359" providerId="ADAL" clId="{216E182E-FBDB-4B70-B374-B95C9A6AF640}" dt="2024-07-25T01:34:42.612" v="13453" actId="478"/>
          <ac:spMkLst>
            <pc:docMk/>
            <pc:sldMk cId="2782200350" sldId="264"/>
            <ac:spMk id="11" creationId="{03A61C07-34F8-347E-3762-2048060302D1}"/>
          </ac:spMkLst>
        </pc:spChg>
        <pc:spChg chg="add del mod">
          <ac:chgData name="Terry Coggin" userId="22bfb9fd-ab04-4e14-aadf-67608634a359" providerId="ADAL" clId="{216E182E-FBDB-4B70-B374-B95C9A6AF640}" dt="2024-07-25T18:00:09.491" v="18259" actId="478"/>
          <ac:spMkLst>
            <pc:docMk/>
            <pc:sldMk cId="2782200350" sldId="264"/>
            <ac:spMk id="14" creationId="{70C9A1B3-70BE-FAB5-E767-37C81517D4D9}"/>
          </ac:spMkLst>
        </pc:spChg>
        <pc:picChg chg="del">
          <ac:chgData name="Terry Coggin" userId="22bfb9fd-ab04-4e14-aadf-67608634a359" providerId="ADAL" clId="{216E182E-FBDB-4B70-B374-B95C9A6AF640}" dt="2024-07-24T01:31:28.774" v="9872" actId="478"/>
          <ac:picMkLst>
            <pc:docMk/>
            <pc:sldMk cId="2782200350" sldId="264"/>
            <ac:picMk id="3" creationId="{1E610219-E07D-5212-56C1-54D0AEF952C4}"/>
          </ac:picMkLst>
        </pc:picChg>
        <pc:picChg chg="add mod">
          <ac:chgData name="Terry Coggin" userId="22bfb9fd-ab04-4e14-aadf-67608634a359" providerId="ADAL" clId="{216E182E-FBDB-4B70-B374-B95C9A6AF640}" dt="2024-07-24T01:31:29.033" v="9873"/>
          <ac:picMkLst>
            <pc:docMk/>
            <pc:sldMk cId="2782200350" sldId="264"/>
            <ac:picMk id="4" creationId="{7E0D051D-A469-6F6D-9A04-C11A8A66C19D}"/>
          </ac:picMkLst>
        </pc:picChg>
        <pc:cxnChg chg="add del">
          <ac:chgData name="Terry Coggin" userId="22bfb9fd-ab04-4e14-aadf-67608634a359" providerId="ADAL" clId="{216E182E-FBDB-4B70-B374-B95C9A6AF640}" dt="2024-07-25T01:35:59.261" v="13476" actId="11529"/>
          <ac:cxnSpMkLst>
            <pc:docMk/>
            <pc:sldMk cId="2782200350" sldId="264"/>
            <ac:cxnSpMk id="13" creationId="{368860D9-916C-F4CF-6660-63CA4F175BFA}"/>
          </ac:cxnSpMkLst>
        </pc:cxnChg>
      </pc:sldChg>
      <pc:sldChg chg="addSp delSp modSp mod modCm">
        <pc:chgData name="Terry Coggin" userId="22bfb9fd-ab04-4e14-aadf-67608634a359" providerId="ADAL" clId="{216E182E-FBDB-4B70-B374-B95C9A6AF640}" dt="2024-07-29T16:46:31.221" v="33856" actId="20577"/>
        <pc:sldMkLst>
          <pc:docMk/>
          <pc:sldMk cId="1411356264" sldId="265"/>
        </pc:sldMkLst>
        <pc:spChg chg="mod">
          <ac:chgData name="Terry Coggin" userId="22bfb9fd-ab04-4e14-aadf-67608634a359" providerId="ADAL" clId="{216E182E-FBDB-4B70-B374-B95C9A6AF640}" dt="2024-07-23T20:53:15.457" v="9076" actId="1076"/>
          <ac:spMkLst>
            <pc:docMk/>
            <pc:sldMk cId="1411356264" sldId="265"/>
            <ac:spMk id="2" creationId="{009BBF5D-9093-8A6E-FAA7-B12B08FBA7F0}"/>
          </ac:spMkLst>
        </pc:spChg>
        <pc:spChg chg="mod">
          <ac:chgData name="Terry Coggin" userId="22bfb9fd-ab04-4e14-aadf-67608634a359" providerId="ADAL" clId="{216E182E-FBDB-4B70-B374-B95C9A6AF640}" dt="2024-07-29T16:46:31.221" v="33856" actId="20577"/>
          <ac:spMkLst>
            <pc:docMk/>
            <pc:sldMk cId="1411356264" sldId="265"/>
            <ac:spMk id="5" creationId="{4818339F-E366-072A-F981-7A09EAF81835}"/>
          </ac:spMkLst>
        </pc:spChg>
        <pc:spChg chg="add del mod">
          <ac:chgData name="Terry Coggin" userId="22bfb9fd-ab04-4e14-aadf-67608634a359" providerId="ADAL" clId="{216E182E-FBDB-4B70-B374-B95C9A6AF640}" dt="2024-07-23T19:12:07.699" v="6962" actId="478"/>
          <ac:spMkLst>
            <pc:docMk/>
            <pc:sldMk cId="1411356264" sldId="265"/>
            <ac:spMk id="6" creationId="{83F8619F-BF76-8BB8-2752-700F941A1CDE}"/>
          </ac:spMkLst>
        </pc:spChg>
        <pc:picChg chg="mod">
          <ac:chgData name="Terry Coggin" userId="22bfb9fd-ab04-4e14-aadf-67608634a359" providerId="ADAL" clId="{216E182E-FBDB-4B70-B374-B95C9A6AF640}" dt="2024-07-23T20:53:13.687" v="9075" actId="1076"/>
          <ac:picMkLst>
            <pc:docMk/>
            <pc:sldMk cId="1411356264" sldId="265"/>
            <ac:picMk id="3" creationId="{1E610219-E07D-5212-56C1-54D0AEF952C4}"/>
          </ac:picMkLst>
        </pc:picChg>
        <pc:extLst>
          <p:ext xmlns:p="http://schemas.openxmlformats.org/presentationml/2006/main" uri="{D6D511B9-2390-475A-947B-AFAB55BFBCF1}">
            <pc226:cmChg xmlns:pc226="http://schemas.microsoft.com/office/powerpoint/2022/06/main/command" chg="mod">
              <pc226:chgData name="Terry Coggin" userId="22bfb9fd-ab04-4e14-aadf-67608634a359" providerId="ADAL" clId="{216E182E-FBDB-4B70-B374-B95C9A6AF640}" dt="2024-07-29T16:46:31.221" v="33856" actId="20577"/>
              <pc2:cmMkLst xmlns:pc2="http://schemas.microsoft.com/office/powerpoint/2019/9/main/command">
                <pc:docMk/>
                <pc:sldMk cId="1411356264" sldId="265"/>
                <pc2:cmMk id="{08EE7A1A-4242-5A41-8CB7-0D8BBA50A84C}"/>
              </pc2:cmMkLst>
            </pc226:cmChg>
            <pc226:cmChg xmlns:pc226="http://schemas.microsoft.com/office/powerpoint/2022/06/main/command" chg="mod">
              <pc226:chgData name="Terry Coggin" userId="22bfb9fd-ab04-4e14-aadf-67608634a359" providerId="ADAL" clId="{216E182E-FBDB-4B70-B374-B95C9A6AF640}" dt="2024-07-29T16:46:31.221" v="33856" actId="20577"/>
              <pc2:cmMkLst xmlns:pc2="http://schemas.microsoft.com/office/powerpoint/2019/9/main/command">
                <pc:docMk/>
                <pc:sldMk cId="1411356264" sldId="265"/>
                <pc2:cmMk id="{15B59A76-2387-5349-B98F-845D94B8B1C6}"/>
              </pc2:cmMkLst>
            </pc226:cmChg>
            <pc226:cmChg xmlns:pc226="http://schemas.microsoft.com/office/powerpoint/2022/06/main/command" chg="mod">
              <pc226:chgData name="Terry Coggin" userId="22bfb9fd-ab04-4e14-aadf-67608634a359" providerId="ADAL" clId="{216E182E-FBDB-4B70-B374-B95C9A6AF640}" dt="2024-07-29T16:46:31.221" v="33856" actId="20577"/>
              <pc2:cmMkLst xmlns:pc2="http://schemas.microsoft.com/office/powerpoint/2019/9/main/command">
                <pc:docMk/>
                <pc:sldMk cId="1411356264" sldId="265"/>
                <pc2:cmMk id="{37CA4DFC-31FD-E244-A5E9-66591DA56F7E}"/>
              </pc2:cmMkLst>
            </pc226:cmChg>
          </p:ext>
        </pc:extLst>
      </pc:sldChg>
      <pc:sldChg chg="addSp delSp modSp add mod">
        <pc:chgData name="Terry Coggin" userId="22bfb9fd-ab04-4e14-aadf-67608634a359" providerId="ADAL" clId="{216E182E-FBDB-4B70-B374-B95C9A6AF640}" dt="2024-07-26T13:36:23.554" v="32731" actId="6549"/>
        <pc:sldMkLst>
          <pc:docMk/>
          <pc:sldMk cId="539158993" sldId="266"/>
        </pc:sldMkLst>
        <pc:spChg chg="add mod">
          <ac:chgData name="Terry Coggin" userId="22bfb9fd-ab04-4e14-aadf-67608634a359" providerId="ADAL" clId="{216E182E-FBDB-4B70-B374-B95C9A6AF640}" dt="2024-07-25T01:43:21.563" v="13751"/>
          <ac:spMkLst>
            <pc:docMk/>
            <pc:sldMk cId="539158993" sldId="266"/>
            <ac:spMk id="2" creationId="{27D940A2-B858-5437-5B4E-C907C1AAFF45}"/>
          </ac:spMkLst>
        </pc:spChg>
        <pc:spChg chg="mod">
          <ac:chgData name="Terry Coggin" userId="22bfb9fd-ab04-4e14-aadf-67608634a359" providerId="ADAL" clId="{216E182E-FBDB-4B70-B374-B95C9A6AF640}" dt="2024-07-24T13:50:00.683" v="10633" actId="27636"/>
          <ac:spMkLst>
            <pc:docMk/>
            <pc:sldMk cId="539158993" sldId="266"/>
            <ac:spMk id="3" creationId="{CE5A3696-F8A3-C9B7-A74E-FE990A2AEBB1}"/>
          </ac:spMkLst>
        </pc:spChg>
        <pc:spChg chg="mod">
          <ac:chgData name="Terry Coggin" userId="22bfb9fd-ab04-4e14-aadf-67608634a359" providerId="ADAL" clId="{216E182E-FBDB-4B70-B374-B95C9A6AF640}" dt="2024-07-26T13:36:23.554" v="32731" actId="6549"/>
          <ac:spMkLst>
            <pc:docMk/>
            <pc:sldMk cId="539158993" sldId="266"/>
            <ac:spMk id="9" creationId="{C2618DD6-C9D6-78C0-BDD8-E42B1612037C}"/>
          </ac:spMkLst>
        </pc:spChg>
        <pc:spChg chg="del">
          <ac:chgData name="Terry Coggin" userId="22bfb9fd-ab04-4e14-aadf-67608634a359" providerId="ADAL" clId="{216E182E-FBDB-4B70-B374-B95C9A6AF640}" dt="2024-07-24T13:54:41.825" v="10802" actId="478"/>
          <ac:spMkLst>
            <pc:docMk/>
            <pc:sldMk cId="539158993" sldId="266"/>
            <ac:spMk id="16" creationId="{EEC091AA-E7E2-9535-3C12-8074DCAF3148}"/>
          </ac:spMkLst>
        </pc:spChg>
        <pc:spChg chg="add mod">
          <ac:chgData name="Terry Coggin" userId="22bfb9fd-ab04-4e14-aadf-67608634a359" providerId="ADAL" clId="{216E182E-FBDB-4B70-B374-B95C9A6AF640}" dt="2024-07-26T01:36:24.468" v="25775" actId="20577"/>
          <ac:spMkLst>
            <pc:docMk/>
            <pc:sldMk cId="539158993" sldId="266"/>
            <ac:spMk id="17" creationId="{7F3E0FE7-B019-0F3B-A812-B4B5B213AFE1}"/>
          </ac:spMkLst>
        </pc:spChg>
        <pc:spChg chg="del">
          <ac:chgData name="Terry Coggin" userId="22bfb9fd-ab04-4e14-aadf-67608634a359" providerId="ADAL" clId="{216E182E-FBDB-4B70-B374-B95C9A6AF640}" dt="2024-07-24T13:54:47.044" v="10803" actId="478"/>
          <ac:spMkLst>
            <pc:docMk/>
            <pc:sldMk cId="539158993" sldId="266"/>
            <ac:spMk id="18" creationId="{AAD7B21A-BB8B-E20B-37A0-561D1035D813}"/>
          </ac:spMkLst>
        </pc:spChg>
        <pc:spChg chg="del">
          <ac:chgData name="Terry Coggin" userId="22bfb9fd-ab04-4e14-aadf-67608634a359" providerId="ADAL" clId="{216E182E-FBDB-4B70-B374-B95C9A6AF640}" dt="2024-07-24T13:54:41.825" v="10802" actId="478"/>
          <ac:spMkLst>
            <pc:docMk/>
            <pc:sldMk cId="539158993" sldId="266"/>
            <ac:spMk id="19" creationId="{EB2E7074-1A00-7FCA-5D24-012E51C8D1E0}"/>
          </ac:spMkLst>
        </pc:spChg>
        <pc:spChg chg="del">
          <ac:chgData name="Terry Coggin" userId="22bfb9fd-ab04-4e14-aadf-67608634a359" providerId="ADAL" clId="{216E182E-FBDB-4B70-B374-B95C9A6AF640}" dt="2024-07-24T13:54:47.044" v="10803" actId="478"/>
          <ac:spMkLst>
            <pc:docMk/>
            <pc:sldMk cId="539158993" sldId="266"/>
            <ac:spMk id="20" creationId="{16B4646F-C805-2A4C-62E2-F7000366B8FE}"/>
          </ac:spMkLst>
        </pc:spChg>
        <pc:spChg chg="add del mod">
          <ac:chgData name="Terry Coggin" userId="22bfb9fd-ab04-4e14-aadf-67608634a359" providerId="ADAL" clId="{216E182E-FBDB-4B70-B374-B95C9A6AF640}" dt="2024-07-26T01:43:31.788" v="26156" actId="478"/>
          <ac:spMkLst>
            <pc:docMk/>
            <pc:sldMk cId="539158993" sldId="266"/>
            <ac:spMk id="21" creationId="{282517D0-6200-897F-6AF8-27816575A01E}"/>
          </ac:spMkLst>
        </pc:spChg>
        <pc:spChg chg="del">
          <ac:chgData name="Terry Coggin" userId="22bfb9fd-ab04-4e14-aadf-67608634a359" providerId="ADAL" clId="{216E182E-FBDB-4B70-B374-B95C9A6AF640}" dt="2024-07-24T13:54:47.044" v="10803" actId="478"/>
          <ac:spMkLst>
            <pc:docMk/>
            <pc:sldMk cId="539158993" sldId="266"/>
            <ac:spMk id="23" creationId="{07DA0852-1373-6002-C0AA-4113C90F4916}"/>
          </ac:spMkLst>
        </pc:spChg>
        <pc:spChg chg="del">
          <ac:chgData name="Terry Coggin" userId="22bfb9fd-ab04-4e14-aadf-67608634a359" providerId="ADAL" clId="{216E182E-FBDB-4B70-B374-B95C9A6AF640}" dt="2024-07-24T13:54:47.044" v="10803" actId="478"/>
          <ac:spMkLst>
            <pc:docMk/>
            <pc:sldMk cId="539158993" sldId="266"/>
            <ac:spMk id="25" creationId="{DCA19134-D6F1-3CCF-0275-9E6C87C3F7FB}"/>
          </ac:spMkLst>
        </pc:spChg>
        <pc:picChg chg="add del mod">
          <ac:chgData name="Terry Coggin" userId="22bfb9fd-ab04-4e14-aadf-67608634a359" providerId="ADAL" clId="{216E182E-FBDB-4B70-B374-B95C9A6AF640}" dt="2024-07-25T13:54:02.710" v="15269" actId="478"/>
          <ac:picMkLst>
            <pc:docMk/>
            <pc:sldMk cId="539158993" sldId="266"/>
            <ac:picMk id="5" creationId="{2B6A134A-4C26-FF36-1C92-CEBCBADD7079}"/>
          </ac:picMkLst>
        </pc:picChg>
        <pc:picChg chg="add del mod">
          <ac:chgData name="Terry Coggin" userId="22bfb9fd-ab04-4e14-aadf-67608634a359" providerId="ADAL" clId="{216E182E-FBDB-4B70-B374-B95C9A6AF640}" dt="2024-07-25T13:54:25.213" v="15273" actId="478"/>
          <ac:picMkLst>
            <pc:docMk/>
            <pc:sldMk cId="539158993" sldId="266"/>
            <ac:picMk id="10" creationId="{284B0251-4D27-10E0-9ABA-CBEA1A691DAD}"/>
          </ac:picMkLst>
        </pc:picChg>
        <pc:picChg chg="add mod">
          <ac:chgData name="Terry Coggin" userId="22bfb9fd-ab04-4e14-aadf-67608634a359" providerId="ADAL" clId="{216E182E-FBDB-4B70-B374-B95C9A6AF640}" dt="2024-07-26T01:30:31.267" v="25635" actId="14100"/>
          <ac:picMkLst>
            <pc:docMk/>
            <pc:sldMk cId="539158993" sldId="266"/>
            <ac:picMk id="12" creationId="{E66C5668-3C62-2BC0-E9CF-CBC849670E6D}"/>
          </ac:picMkLst>
        </pc:picChg>
        <pc:picChg chg="del">
          <ac:chgData name="Terry Coggin" userId="22bfb9fd-ab04-4e14-aadf-67608634a359" providerId="ADAL" clId="{216E182E-FBDB-4B70-B374-B95C9A6AF640}" dt="2024-07-24T13:54:38.090" v="10801" actId="478"/>
          <ac:picMkLst>
            <pc:docMk/>
            <pc:sldMk cId="539158993" sldId="266"/>
            <ac:picMk id="15" creationId="{2592CADD-27C8-5EFA-46FA-28F69BE11611}"/>
          </ac:picMkLst>
        </pc:picChg>
        <pc:cxnChg chg="add mod">
          <ac:chgData name="Terry Coggin" userId="22bfb9fd-ab04-4e14-aadf-67608634a359" providerId="ADAL" clId="{216E182E-FBDB-4B70-B374-B95C9A6AF640}" dt="2024-07-26T01:30:27.344" v="25633" actId="14100"/>
          <ac:cxnSpMkLst>
            <pc:docMk/>
            <pc:sldMk cId="539158993" sldId="266"/>
            <ac:cxnSpMk id="7" creationId="{7C207C09-5C97-B12A-DADA-A7099C82B4C1}"/>
          </ac:cxnSpMkLst>
        </pc:cxnChg>
      </pc:sldChg>
      <pc:sldChg chg="del">
        <pc:chgData name="Terry Coggin" userId="22bfb9fd-ab04-4e14-aadf-67608634a359" providerId="ADAL" clId="{216E182E-FBDB-4B70-B374-B95C9A6AF640}" dt="2024-07-22T21:43:24.280" v="5739" actId="47"/>
        <pc:sldMkLst>
          <pc:docMk/>
          <pc:sldMk cId="1266614463" sldId="266"/>
        </pc:sldMkLst>
      </pc:sldChg>
      <pc:sldChg chg="addSp delSp modSp add mod ord">
        <pc:chgData name="Terry Coggin" userId="22bfb9fd-ab04-4e14-aadf-67608634a359" providerId="ADAL" clId="{216E182E-FBDB-4B70-B374-B95C9A6AF640}" dt="2024-07-26T13:41:27.103" v="32750" actId="478"/>
        <pc:sldMkLst>
          <pc:docMk/>
          <pc:sldMk cId="2315411837" sldId="267"/>
        </pc:sldMkLst>
        <pc:spChg chg="del mod">
          <ac:chgData name="Terry Coggin" userId="22bfb9fd-ab04-4e14-aadf-67608634a359" providerId="ADAL" clId="{216E182E-FBDB-4B70-B374-B95C9A6AF640}" dt="2024-07-22T21:42:54.413" v="5725" actId="478"/>
          <ac:spMkLst>
            <pc:docMk/>
            <pc:sldMk cId="2315411837" sldId="267"/>
            <ac:spMk id="3" creationId="{CE5A3696-F8A3-C9B7-A74E-FE990A2AEBB1}"/>
          </ac:spMkLst>
        </pc:spChg>
        <pc:spChg chg="add mod">
          <ac:chgData name="Terry Coggin" userId="22bfb9fd-ab04-4e14-aadf-67608634a359" providerId="ADAL" clId="{216E182E-FBDB-4B70-B374-B95C9A6AF640}" dt="2024-07-25T18:26:41.742" v="18832" actId="20577"/>
          <ac:spMkLst>
            <pc:docMk/>
            <pc:sldMk cId="2315411837" sldId="267"/>
            <ac:spMk id="5" creationId="{F80A7404-D084-8113-7F30-5D8EA8CF21EB}"/>
          </ac:spMkLst>
        </pc:spChg>
        <pc:spChg chg="add mod">
          <ac:chgData name="Terry Coggin" userId="22bfb9fd-ab04-4e14-aadf-67608634a359" providerId="ADAL" clId="{216E182E-FBDB-4B70-B374-B95C9A6AF640}" dt="2024-07-25T18:18:31.318" v="18294" actId="571"/>
          <ac:spMkLst>
            <pc:docMk/>
            <pc:sldMk cId="2315411837" sldId="267"/>
            <ac:spMk id="6" creationId="{D25974C0-ED11-857F-22AB-0E346B83A317}"/>
          </ac:spMkLst>
        </pc:spChg>
        <pc:spChg chg="add del mod">
          <ac:chgData name="Terry Coggin" userId="22bfb9fd-ab04-4e14-aadf-67608634a359" providerId="ADAL" clId="{216E182E-FBDB-4B70-B374-B95C9A6AF640}" dt="2024-07-26T02:27:22.012" v="30671" actId="478"/>
          <ac:spMkLst>
            <pc:docMk/>
            <pc:sldMk cId="2315411837" sldId="267"/>
            <ac:spMk id="8" creationId="{74CA9923-3C0D-E2C7-93BE-969A84158255}"/>
          </ac:spMkLst>
        </pc:spChg>
        <pc:spChg chg="add del">
          <ac:chgData name="Terry Coggin" userId="22bfb9fd-ab04-4e14-aadf-67608634a359" providerId="ADAL" clId="{216E182E-FBDB-4B70-B374-B95C9A6AF640}" dt="2024-07-22T21:38:54.095" v="5663" actId="22"/>
          <ac:spMkLst>
            <pc:docMk/>
            <pc:sldMk cId="2315411837" sldId="267"/>
            <ac:spMk id="9" creationId="{220B6185-225F-D041-22B7-6683D8CCE13E}"/>
          </ac:spMkLst>
        </pc:spChg>
        <pc:spChg chg="add del mod">
          <ac:chgData name="Terry Coggin" userId="22bfb9fd-ab04-4e14-aadf-67608634a359" providerId="ADAL" clId="{216E182E-FBDB-4B70-B374-B95C9A6AF640}" dt="2024-07-26T02:27:20.370" v="30670" actId="478"/>
          <ac:spMkLst>
            <pc:docMk/>
            <pc:sldMk cId="2315411837" sldId="267"/>
            <ac:spMk id="9" creationId="{CD9C1885-BA88-ED4F-09F1-CA9E99589869}"/>
          </ac:spMkLst>
        </pc:spChg>
        <pc:spChg chg="add del mod">
          <ac:chgData name="Terry Coggin" userId="22bfb9fd-ab04-4e14-aadf-67608634a359" providerId="ADAL" clId="{216E182E-FBDB-4B70-B374-B95C9A6AF640}" dt="2024-07-26T13:39:45.559" v="32738" actId="478"/>
          <ac:spMkLst>
            <pc:docMk/>
            <pc:sldMk cId="2315411837" sldId="267"/>
            <ac:spMk id="10" creationId="{E875F1F4-B532-DD87-DF8A-5DBD9EE6325F}"/>
          </ac:spMkLst>
        </pc:spChg>
        <pc:spChg chg="add del">
          <ac:chgData name="Terry Coggin" userId="22bfb9fd-ab04-4e14-aadf-67608634a359" providerId="ADAL" clId="{216E182E-FBDB-4B70-B374-B95C9A6AF640}" dt="2024-07-26T13:41:10.790" v="32747" actId="478"/>
          <ac:spMkLst>
            <pc:docMk/>
            <pc:sldMk cId="2315411837" sldId="267"/>
            <ac:spMk id="12" creationId="{FA8FB253-274B-4D8E-F329-7CBDD7731A36}"/>
          </ac:spMkLst>
        </pc:spChg>
        <pc:spChg chg="add del mod">
          <ac:chgData name="Terry Coggin" userId="22bfb9fd-ab04-4e14-aadf-67608634a359" providerId="ADAL" clId="{216E182E-FBDB-4B70-B374-B95C9A6AF640}" dt="2024-07-26T13:41:27.103" v="32750" actId="478"/>
          <ac:spMkLst>
            <pc:docMk/>
            <pc:sldMk cId="2315411837" sldId="267"/>
            <ac:spMk id="14" creationId="{DA440A8B-D82A-57B8-A0AF-47C7A0AB0FA4}"/>
          </ac:spMkLst>
        </pc:spChg>
        <pc:spChg chg="add mod">
          <ac:chgData name="Terry Coggin" userId="22bfb9fd-ab04-4e14-aadf-67608634a359" providerId="ADAL" clId="{216E182E-FBDB-4B70-B374-B95C9A6AF640}" dt="2024-07-26T13:40:07.699" v="32745" actId="20577"/>
          <ac:spMkLst>
            <pc:docMk/>
            <pc:sldMk cId="2315411837" sldId="267"/>
            <ac:spMk id="21" creationId="{6282A6B6-68A3-8A98-DBC2-3A7A4EC9ACA7}"/>
          </ac:spMkLst>
        </pc:spChg>
        <pc:spChg chg="mod">
          <ac:chgData name="Terry Coggin" userId="22bfb9fd-ab04-4e14-aadf-67608634a359" providerId="ADAL" clId="{216E182E-FBDB-4B70-B374-B95C9A6AF640}" dt="2024-07-26T02:24:47.370" v="30231" actId="1076"/>
          <ac:spMkLst>
            <pc:docMk/>
            <pc:sldMk cId="2315411837" sldId="267"/>
            <ac:spMk id="24" creationId="{4F02BEF2-B0EC-09B5-AA1E-E98A03407FE0}"/>
          </ac:spMkLst>
        </pc:spChg>
        <pc:spChg chg="mod">
          <ac:chgData name="Terry Coggin" userId="22bfb9fd-ab04-4e14-aadf-67608634a359" providerId="ADAL" clId="{216E182E-FBDB-4B70-B374-B95C9A6AF640}" dt="2024-07-26T02:24:47.370" v="30231" actId="1076"/>
          <ac:spMkLst>
            <pc:docMk/>
            <pc:sldMk cId="2315411837" sldId="267"/>
            <ac:spMk id="25" creationId="{6BAAC01D-68CE-68D2-A717-D29CFF3BA521}"/>
          </ac:spMkLst>
        </pc:spChg>
        <pc:spChg chg="mod">
          <ac:chgData name="Terry Coggin" userId="22bfb9fd-ab04-4e14-aadf-67608634a359" providerId="ADAL" clId="{216E182E-FBDB-4B70-B374-B95C9A6AF640}" dt="2024-07-26T02:24:47.370" v="30231" actId="1076"/>
          <ac:spMkLst>
            <pc:docMk/>
            <pc:sldMk cId="2315411837" sldId="267"/>
            <ac:spMk id="26" creationId="{434FA5D2-DB54-5B62-8774-26745A8C6D68}"/>
          </ac:spMkLst>
        </pc:spChg>
        <pc:spChg chg="mod">
          <ac:chgData name="Terry Coggin" userId="22bfb9fd-ab04-4e14-aadf-67608634a359" providerId="ADAL" clId="{216E182E-FBDB-4B70-B374-B95C9A6AF640}" dt="2024-07-26T02:24:47.370" v="30231" actId="1076"/>
          <ac:spMkLst>
            <pc:docMk/>
            <pc:sldMk cId="2315411837" sldId="267"/>
            <ac:spMk id="27" creationId="{8ADB5F8F-5C09-7959-C246-8C1D8A1DC279}"/>
          </ac:spMkLst>
        </pc:spChg>
        <pc:spChg chg="del mod">
          <ac:chgData name="Terry Coggin" userId="22bfb9fd-ab04-4e14-aadf-67608634a359" providerId="ADAL" clId="{216E182E-FBDB-4B70-B374-B95C9A6AF640}" dt="2024-07-25T18:18:20.081" v="18291" actId="478"/>
          <ac:spMkLst>
            <pc:docMk/>
            <pc:sldMk cId="2315411837" sldId="267"/>
            <ac:spMk id="28" creationId="{F12DC167-7379-CC16-D01C-6C8DB5561A40}"/>
          </ac:spMkLst>
        </pc:spChg>
        <pc:spChg chg="add del mod">
          <ac:chgData name="Terry Coggin" userId="22bfb9fd-ab04-4e14-aadf-67608634a359" providerId="ADAL" clId="{216E182E-FBDB-4B70-B374-B95C9A6AF640}" dt="2024-07-22T21:42:57.015" v="5727" actId="478"/>
          <ac:spMkLst>
            <pc:docMk/>
            <pc:sldMk cId="2315411837" sldId="267"/>
            <ac:spMk id="29" creationId="{E0AEB84F-019A-B6C6-4AED-AFE32990ED2A}"/>
          </ac:spMkLst>
        </pc:spChg>
        <pc:spChg chg="add mod">
          <ac:chgData name="Terry Coggin" userId="22bfb9fd-ab04-4e14-aadf-67608634a359" providerId="ADAL" clId="{216E182E-FBDB-4B70-B374-B95C9A6AF640}" dt="2024-07-25T18:20:57.670" v="18610" actId="27636"/>
          <ac:spMkLst>
            <pc:docMk/>
            <pc:sldMk cId="2315411837" sldId="267"/>
            <ac:spMk id="30" creationId="{992355EE-514F-9237-1145-3223F8D7EADD}"/>
          </ac:spMkLst>
        </pc:spChg>
        <pc:graphicFrameChg chg="add mod">
          <ac:chgData name="Terry Coggin" userId="22bfb9fd-ab04-4e14-aadf-67608634a359" providerId="ADAL" clId="{216E182E-FBDB-4B70-B374-B95C9A6AF640}" dt="2024-07-25T18:17:46.682" v="18264"/>
          <ac:graphicFrameMkLst>
            <pc:docMk/>
            <pc:sldMk cId="2315411837" sldId="267"/>
            <ac:graphicFrameMk id="2" creationId="{7C440865-8703-BA5B-3FE8-84D32368E8E0}"/>
          </ac:graphicFrameMkLst>
        </pc:graphicFrameChg>
        <pc:graphicFrameChg chg="add mod">
          <ac:chgData name="Terry Coggin" userId="22bfb9fd-ab04-4e14-aadf-67608634a359" providerId="ADAL" clId="{216E182E-FBDB-4B70-B374-B95C9A6AF640}" dt="2024-07-22T21:38:33.388" v="5656"/>
          <ac:graphicFrameMkLst>
            <pc:docMk/>
            <pc:sldMk cId="2315411837" sldId="267"/>
            <ac:graphicFrameMk id="2" creationId="{E7A98A79-82E8-4766-924B-E11D30924BBF}"/>
          </ac:graphicFrameMkLst>
        </pc:graphicFrameChg>
        <pc:graphicFrameChg chg="add mod">
          <ac:chgData name="Terry Coggin" userId="22bfb9fd-ab04-4e14-aadf-67608634a359" providerId="ADAL" clId="{216E182E-FBDB-4B70-B374-B95C9A6AF640}" dt="2024-07-22T21:38:50.698" v="5660"/>
          <ac:graphicFrameMkLst>
            <pc:docMk/>
            <pc:sldMk cId="2315411837" sldId="267"/>
            <ac:graphicFrameMk id="6" creationId="{99347C4F-6556-D701-AF46-87189BA9F79A}"/>
          </ac:graphicFrameMkLst>
        </pc:graphicFrameChg>
        <pc:graphicFrameChg chg="add mod">
          <ac:chgData name="Terry Coggin" userId="22bfb9fd-ab04-4e14-aadf-67608634a359" providerId="ADAL" clId="{216E182E-FBDB-4B70-B374-B95C9A6AF640}" dt="2024-07-22T21:38:54.775" v="5664"/>
          <ac:graphicFrameMkLst>
            <pc:docMk/>
            <pc:sldMk cId="2315411837" sldId="267"/>
            <ac:graphicFrameMk id="10" creationId="{0FAFCA99-B8E7-8264-7F4D-A9C9F93B2640}"/>
          </ac:graphicFrameMkLst>
        </pc:graphicFrameChg>
        <pc:graphicFrameChg chg="add mod">
          <ac:chgData name="Terry Coggin" userId="22bfb9fd-ab04-4e14-aadf-67608634a359" providerId="ADAL" clId="{216E182E-FBDB-4B70-B374-B95C9A6AF640}" dt="2024-07-22T21:39:14.995" v="5681"/>
          <ac:graphicFrameMkLst>
            <pc:docMk/>
            <pc:sldMk cId="2315411837" sldId="267"/>
            <ac:graphicFrameMk id="12" creationId="{98A124E8-5B9D-D92D-210D-099091FE1BFE}"/>
          </ac:graphicFrameMkLst>
        </pc:graphicFrameChg>
        <pc:graphicFrameChg chg="add mod">
          <ac:chgData name="Terry Coggin" userId="22bfb9fd-ab04-4e14-aadf-67608634a359" providerId="ADAL" clId="{216E182E-FBDB-4B70-B374-B95C9A6AF640}" dt="2024-07-22T21:39:47.846" v="5687"/>
          <ac:graphicFrameMkLst>
            <pc:docMk/>
            <pc:sldMk cId="2315411837" sldId="267"/>
            <ac:graphicFrameMk id="14" creationId="{E4F27281-6CF7-BE3B-7B88-6F8CF036D618}"/>
          </ac:graphicFrameMkLst>
        </pc:graphicFrameChg>
        <pc:graphicFrameChg chg="add mod">
          <ac:chgData name="Terry Coggin" userId="22bfb9fd-ab04-4e14-aadf-67608634a359" providerId="ADAL" clId="{216E182E-FBDB-4B70-B374-B95C9A6AF640}" dt="2024-07-22T21:40:07.502" v="5696"/>
          <ac:graphicFrameMkLst>
            <pc:docMk/>
            <pc:sldMk cId="2315411837" sldId="267"/>
            <ac:graphicFrameMk id="17" creationId="{E15368EA-88B2-CB6B-B758-C3444C8991C3}"/>
          </ac:graphicFrameMkLst>
        </pc:graphicFrameChg>
        <pc:graphicFrameChg chg="add mod">
          <ac:chgData name="Terry Coggin" userId="22bfb9fd-ab04-4e14-aadf-67608634a359" providerId="ADAL" clId="{216E182E-FBDB-4B70-B374-B95C9A6AF640}" dt="2024-07-22T21:40:30.064" v="5703"/>
          <ac:graphicFrameMkLst>
            <pc:docMk/>
            <pc:sldMk cId="2315411837" sldId="267"/>
            <ac:graphicFrameMk id="19" creationId="{57F09926-F692-2CBC-F1CA-48E197F0626F}"/>
          </ac:graphicFrameMkLst>
        </pc:graphicFrameChg>
        <pc:graphicFrameChg chg="add mod">
          <ac:chgData name="Terry Coggin" userId="22bfb9fd-ab04-4e14-aadf-67608634a359" providerId="ADAL" clId="{216E182E-FBDB-4B70-B374-B95C9A6AF640}" dt="2024-07-22T21:40:31.794" v="5704"/>
          <ac:graphicFrameMkLst>
            <pc:docMk/>
            <pc:sldMk cId="2315411837" sldId="267"/>
            <ac:graphicFrameMk id="20" creationId="{CC14E765-C0F4-2CE3-3FAF-5AEFCEC4F69B}"/>
          </ac:graphicFrameMkLst>
        </pc:graphicFrameChg>
        <pc:picChg chg="add mod">
          <ac:chgData name="Terry Coggin" userId="22bfb9fd-ab04-4e14-aadf-67608634a359" providerId="ADAL" clId="{216E182E-FBDB-4B70-B374-B95C9A6AF640}" dt="2024-07-26T02:22:27.847" v="30014" actId="1076"/>
          <ac:picMkLst>
            <pc:docMk/>
            <pc:sldMk cId="2315411837" sldId="267"/>
            <ac:picMk id="3" creationId="{93D782D5-5684-5E0C-CDC0-476FB6462985}"/>
          </ac:picMkLst>
        </pc:picChg>
        <pc:picChg chg="add mod">
          <ac:chgData name="Terry Coggin" userId="22bfb9fd-ab04-4e14-aadf-67608634a359" providerId="ADAL" clId="{216E182E-FBDB-4B70-B374-B95C9A6AF640}" dt="2024-07-26T02:24:47.370" v="30231" actId="1076"/>
          <ac:picMkLst>
            <pc:docMk/>
            <pc:sldMk cId="2315411837" sldId="267"/>
            <ac:picMk id="4" creationId="{E8207563-AA4C-B244-7828-9E6FF36A6834}"/>
          </ac:picMkLst>
        </pc:picChg>
        <pc:picChg chg="del">
          <ac:chgData name="Terry Coggin" userId="22bfb9fd-ab04-4e14-aadf-67608634a359" providerId="ADAL" clId="{216E182E-FBDB-4B70-B374-B95C9A6AF640}" dt="2024-07-22T21:39:47.405" v="5686" actId="478"/>
          <ac:picMkLst>
            <pc:docMk/>
            <pc:sldMk cId="2315411837" sldId="267"/>
            <ac:picMk id="5" creationId="{113742A0-50D4-CD99-E50C-E10D0C1D6180}"/>
          </ac:picMkLst>
        </pc:picChg>
        <pc:picChg chg="add mod">
          <ac:chgData name="Terry Coggin" userId="22bfb9fd-ab04-4e14-aadf-67608634a359" providerId="ADAL" clId="{216E182E-FBDB-4B70-B374-B95C9A6AF640}" dt="2024-07-25T18:18:31.318" v="18294" actId="571"/>
          <ac:picMkLst>
            <pc:docMk/>
            <pc:sldMk cId="2315411837" sldId="267"/>
            <ac:picMk id="7" creationId="{7CD5D659-287B-4697-812D-4084874DCDEE}"/>
          </ac:picMkLst>
        </pc:picChg>
        <pc:picChg chg="del">
          <ac:chgData name="Terry Coggin" userId="22bfb9fd-ab04-4e14-aadf-67608634a359" providerId="ADAL" clId="{216E182E-FBDB-4B70-B374-B95C9A6AF640}" dt="2024-07-22T21:38:32.996" v="5655" actId="478"/>
          <ac:picMkLst>
            <pc:docMk/>
            <pc:sldMk cId="2315411837" sldId="267"/>
            <ac:picMk id="7" creationId="{AC789BD6-BECF-7AE5-F207-33516A7FBC74}"/>
          </ac:picMkLst>
        </pc:picChg>
        <pc:picChg chg="add mod">
          <ac:chgData name="Terry Coggin" userId="22bfb9fd-ab04-4e14-aadf-67608634a359" providerId="ADAL" clId="{216E182E-FBDB-4B70-B374-B95C9A6AF640}" dt="2024-07-26T02:24:47.370" v="30231" actId="1076"/>
          <ac:picMkLst>
            <pc:docMk/>
            <pc:sldMk cId="2315411837" sldId="267"/>
            <ac:picMk id="11" creationId="{A4CE4B54-5B63-2531-28DF-B76B0DF7065B}"/>
          </ac:picMkLst>
        </pc:picChg>
        <pc:picChg chg="add mod">
          <ac:chgData name="Terry Coggin" userId="22bfb9fd-ab04-4e14-aadf-67608634a359" providerId="ADAL" clId="{216E182E-FBDB-4B70-B374-B95C9A6AF640}" dt="2024-07-26T02:24:47.370" v="30231" actId="1076"/>
          <ac:picMkLst>
            <pc:docMk/>
            <pc:sldMk cId="2315411837" sldId="267"/>
            <ac:picMk id="13" creationId="{8924F6B6-3ECF-E15B-A1CF-237D0CBF90B0}"/>
          </ac:picMkLst>
        </pc:picChg>
        <pc:picChg chg="del">
          <ac:chgData name="Terry Coggin" userId="22bfb9fd-ab04-4e14-aadf-67608634a359" providerId="ADAL" clId="{216E182E-FBDB-4B70-B374-B95C9A6AF640}" dt="2024-07-22T21:39:14.124" v="5680" actId="478"/>
          <ac:picMkLst>
            <pc:docMk/>
            <pc:sldMk cId="2315411837" sldId="267"/>
            <ac:picMk id="15" creationId="{76E1B5F8-4FDD-7663-AF0C-191F87308872}"/>
          </ac:picMkLst>
        </pc:picChg>
        <pc:picChg chg="add mod">
          <ac:chgData name="Terry Coggin" userId="22bfb9fd-ab04-4e14-aadf-67608634a359" providerId="ADAL" clId="{216E182E-FBDB-4B70-B374-B95C9A6AF640}" dt="2024-07-26T02:24:47.370" v="30231" actId="1076"/>
          <ac:picMkLst>
            <pc:docMk/>
            <pc:sldMk cId="2315411837" sldId="267"/>
            <ac:picMk id="16" creationId="{E5FFDBB2-184C-24B1-C4CC-26BAC0C99FA8}"/>
          </ac:picMkLst>
        </pc:picChg>
        <pc:picChg chg="add del mod">
          <ac:chgData name="Terry Coggin" userId="22bfb9fd-ab04-4e14-aadf-67608634a359" providerId="ADAL" clId="{216E182E-FBDB-4B70-B374-B95C9A6AF640}" dt="2024-07-25T18:17:46.275" v="18263" actId="478"/>
          <ac:picMkLst>
            <pc:docMk/>
            <pc:sldMk cId="2315411837" sldId="267"/>
            <ac:picMk id="18" creationId="{A2A69BDA-7BFF-DB6B-7625-3598A596200E}"/>
          </ac:picMkLst>
        </pc:picChg>
        <pc:picChg chg="del">
          <ac:chgData name="Terry Coggin" userId="22bfb9fd-ab04-4e14-aadf-67608634a359" providerId="ADAL" clId="{216E182E-FBDB-4B70-B374-B95C9A6AF640}" dt="2024-07-22T21:38:50.253" v="5659" actId="478"/>
          <ac:picMkLst>
            <pc:docMk/>
            <pc:sldMk cId="2315411837" sldId="267"/>
            <ac:picMk id="23" creationId="{A23BC737-9A67-D7D7-27ED-D41BF567CF85}"/>
          </ac:picMkLst>
        </pc:picChg>
      </pc:sldChg>
      <pc:sldChg chg="addSp delSp modSp add mod">
        <pc:chgData name="Terry Coggin" userId="22bfb9fd-ab04-4e14-aadf-67608634a359" providerId="ADAL" clId="{216E182E-FBDB-4B70-B374-B95C9A6AF640}" dt="2024-07-26T13:37:30.985" v="32735" actId="6549"/>
        <pc:sldMkLst>
          <pc:docMk/>
          <pc:sldMk cId="805970650" sldId="268"/>
        </pc:sldMkLst>
        <pc:spChg chg="del">
          <ac:chgData name="Terry Coggin" userId="22bfb9fd-ab04-4e14-aadf-67608634a359" providerId="ADAL" clId="{216E182E-FBDB-4B70-B374-B95C9A6AF640}" dt="2024-07-25T15:03:59.780" v="16150" actId="478"/>
          <ac:spMkLst>
            <pc:docMk/>
            <pc:sldMk cId="805970650" sldId="268"/>
            <ac:spMk id="2" creationId="{5DE5AED7-35C3-3FBB-2427-71A817E5C1FD}"/>
          </ac:spMkLst>
        </pc:spChg>
        <pc:spChg chg="del mod">
          <ac:chgData name="Terry Coggin" userId="22bfb9fd-ab04-4e14-aadf-67608634a359" providerId="ADAL" clId="{216E182E-FBDB-4B70-B374-B95C9A6AF640}" dt="2024-07-25T15:04:29.348" v="16159" actId="478"/>
          <ac:spMkLst>
            <pc:docMk/>
            <pc:sldMk cId="805970650" sldId="268"/>
            <ac:spMk id="3" creationId="{CE5A3696-F8A3-C9B7-A74E-FE990A2AEBB1}"/>
          </ac:spMkLst>
        </pc:spChg>
        <pc:spChg chg="del">
          <ac:chgData name="Terry Coggin" userId="22bfb9fd-ab04-4e14-aadf-67608634a359" providerId="ADAL" clId="{216E182E-FBDB-4B70-B374-B95C9A6AF640}" dt="2024-07-25T15:04:00.521" v="16151" actId="478"/>
          <ac:spMkLst>
            <pc:docMk/>
            <pc:sldMk cId="805970650" sldId="268"/>
            <ac:spMk id="4" creationId="{DBD9D971-E962-8051-556B-DDA41F98E26B}"/>
          </ac:spMkLst>
        </pc:spChg>
        <pc:spChg chg="del">
          <ac:chgData name="Terry Coggin" userId="22bfb9fd-ab04-4e14-aadf-67608634a359" providerId="ADAL" clId="{216E182E-FBDB-4B70-B374-B95C9A6AF640}" dt="2024-07-25T15:03:59.780" v="16150" actId="478"/>
          <ac:spMkLst>
            <pc:docMk/>
            <pc:sldMk cId="805970650" sldId="268"/>
            <ac:spMk id="5" creationId="{47F0337D-9B4E-6A03-74D0-0880D478C34B}"/>
          </ac:spMkLst>
        </pc:spChg>
        <pc:spChg chg="del">
          <ac:chgData name="Terry Coggin" userId="22bfb9fd-ab04-4e14-aadf-67608634a359" providerId="ADAL" clId="{216E182E-FBDB-4B70-B374-B95C9A6AF640}" dt="2024-07-25T15:03:59.780" v="16150" actId="478"/>
          <ac:spMkLst>
            <pc:docMk/>
            <pc:sldMk cId="805970650" sldId="268"/>
            <ac:spMk id="10" creationId="{CEF4D899-139A-6EDB-A387-6E7A8742F144}"/>
          </ac:spMkLst>
        </pc:spChg>
        <pc:spChg chg="del">
          <ac:chgData name="Terry Coggin" userId="22bfb9fd-ab04-4e14-aadf-67608634a359" providerId="ADAL" clId="{216E182E-FBDB-4B70-B374-B95C9A6AF640}" dt="2024-07-25T15:03:59.780" v="16150" actId="478"/>
          <ac:spMkLst>
            <pc:docMk/>
            <pc:sldMk cId="805970650" sldId="268"/>
            <ac:spMk id="11" creationId="{4F5A4B84-0C73-CF0C-2C9E-1CBAF434D97F}"/>
          </ac:spMkLst>
        </pc:spChg>
        <pc:spChg chg="del">
          <ac:chgData name="Terry Coggin" userId="22bfb9fd-ab04-4e14-aadf-67608634a359" providerId="ADAL" clId="{216E182E-FBDB-4B70-B374-B95C9A6AF640}" dt="2024-07-25T15:03:59.780" v="16150" actId="478"/>
          <ac:spMkLst>
            <pc:docMk/>
            <pc:sldMk cId="805970650" sldId="268"/>
            <ac:spMk id="12" creationId="{584A882F-B005-C3C8-9C5C-B0D0D541713B}"/>
          </ac:spMkLst>
        </pc:spChg>
        <pc:spChg chg="del">
          <ac:chgData name="Terry Coggin" userId="22bfb9fd-ab04-4e14-aadf-67608634a359" providerId="ADAL" clId="{216E182E-FBDB-4B70-B374-B95C9A6AF640}" dt="2024-07-25T15:03:59.780" v="16150" actId="478"/>
          <ac:spMkLst>
            <pc:docMk/>
            <pc:sldMk cId="805970650" sldId="268"/>
            <ac:spMk id="13" creationId="{FFD6C5DB-EF86-F9EE-4CD2-88C3F9882897}"/>
          </ac:spMkLst>
        </pc:spChg>
        <pc:spChg chg="del">
          <ac:chgData name="Terry Coggin" userId="22bfb9fd-ab04-4e14-aadf-67608634a359" providerId="ADAL" clId="{216E182E-FBDB-4B70-B374-B95C9A6AF640}" dt="2024-07-25T15:03:59.780" v="16150" actId="478"/>
          <ac:spMkLst>
            <pc:docMk/>
            <pc:sldMk cId="805970650" sldId="268"/>
            <ac:spMk id="14" creationId="{6A9251AF-D33F-D097-D4AF-9888C4C53457}"/>
          </ac:spMkLst>
        </pc:spChg>
        <pc:spChg chg="del">
          <ac:chgData name="Terry Coggin" userId="22bfb9fd-ab04-4e14-aadf-67608634a359" providerId="ADAL" clId="{216E182E-FBDB-4B70-B374-B95C9A6AF640}" dt="2024-07-25T15:03:59.780" v="16150" actId="478"/>
          <ac:spMkLst>
            <pc:docMk/>
            <pc:sldMk cId="805970650" sldId="268"/>
            <ac:spMk id="15" creationId="{1D8EADD8-6B95-1C70-783E-85FA6A2683FC}"/>
          </ac:spMkLst>
        </pc:spChg>
        <pc:spChg chg="del">
          <ac:chgData name="Terry Coggin" userId="22bfb9fd-ab04-4e14-aadf-67608634a359" providerId="ADAL" clId="{216E182E-FBDB-4B70-B374-B95C9A6AF640}" dt="2024-07-25T15:04:00.928" v="16152" actId="478"/>
          <ac:spMkLst>
            <pc:docMk/>
            <pc:sldMk cId="805970650" sldId="268"/>
            <ac:spMk id="17" creationId="{667E736F-D7CB-F172-FE66-70E82AF8FF88}"/>
          </ac:spMkLst>
        </pc:spChg>
        <pc:spChg chg="add del mod">
          <ac:chgData name="Terry Coggin" userId="22bfb9fd-ab04-4e14-aadf-67608634a359" providerId="ADAL" clId="{216E182E-FBDB-4B70-B374-B95C9A6AF640}" dt="2024-07-25T15:04:31.215" v="16161" actId="478"/>
          <ac:spMkLst>
            <pc:docMk/>
            <pc:sldMk cId="805970650" sldId="268"/>
            <ac:spMk id="19" creationId="{FBA54108-0EFF-D89B-728F-B88AC6C3989B}"/>
          </ac:spMkLst>
        </pc:spChg>
        <pc:spChg chg="add mod">
          <ac:chgData name="Terry Coggin" userId="22bfb9fd-ab04-4e14-aadf-67608634a359" providerId="ADAL" clId="{216E182E-FBDB-4B70-B374-B95C9A6AF640}" dt="2024-07-25T15:30:39.628" v="16749" actId="20577"/>
          <ac:spMkLst>
            <pc:docMk/>
            <pc:sldMk cId="805970650" sldId="268"/>
            <ac:spMk id="20" creationId="{CC74D4AD-736D-4350-2110-9409E53F958D}"/>
          </ac:spMkLst>
        </pc:spChg>
        <pc:spChg chg="del">
          <ac:chgData name="Terry Coggin" userId="22bfb9fd-ab04-4e14-aadf-67608634a359" providerId="ADAL" clId="{216E182E-FBDB-4B70-B374-B95C9A6AF640}" dt="2024-07-25T15:04:01.332" v="16153" actId="478"/>
          <ac:spMkLst>
            <pc:docMk/>
            <pc:sldMk cId="805970650" sldId="268"/>
            <ac:spMk id="22" creationId="{CB017D24-3D68-0A42-4BFC-83EFB506B616}"/>
          </ac:spMkLst>
        </pc:spChg>
        <pc:spChg chg="del">
          <ac:chgData name="Terry Coggin" userId="22bfb9fd-ab04-4e14-aadf-67608634a359" providerId="ADAL" clId="{216E182E-FBDB-4B70-B374-B95C9A6AF640}" dt="2024-07-25T15:03:59.780" v="16150" actId="478"/>
          <ac:spMkLst>
            <pc:docMk/>
            <pc:sldMk cId="805970650" sldId="268"/>
            <ac:spMk id="23" creationId="{826B813D-CEE6-5A6F-638A-D37CCEA2D0AF}"/>
          </ac:spMkLst>
        </pc:spChg>
        <pc:spChg chg="add mod">
          <ac:chgData name="Terry Coggin" userId="22bfb9fd-ab04-4e14-aadf-67608634a359" providerId="ADAL" clId="{216E182E-FBDB-4B70-B374-B95C9A6AF640}" dt="2024-07-26T13:37:30.985" v="32735" actId="6549"/>
          <ac:spMkLst>
            <pc:docMk/>
            <pc:sldMk cId="805970650" sldId="268"/>
            <ac:spMk id="24" creationId="{FEC31235-846C-7EE6-6D9A-F6645515B649}"/>
          </ac:spMkLst>
        </pc:spChg>
        <pc:spChg chg="add mod">
          <ac:chgData name="Terry Coggin" userId="22bfb9fd-ab04-4e14-aadf-67608634a359" providerId="ADAL" clId="{216E182E-FBDB-4B70-B374-B95C9A6AF640}" dt="2024-07-25T15:19:50.725" v="16480" actId="164"/>
          <ac:spMkLst>
            <pc:docMk/>
            <pc:sldMk cId="805970650" sldId="268"/>
            <ac:spMk id="25" creationId="{16FE115C-36D0-4AF2-5D79-61CD223406D2}"/>
          </ac:spMkLst>
        </pc:spChg>
        <pc:spChg chg="add del mod">
          <ac:chgData name="Terry Coggin" userId="22bfb9fd-ab04-4e14-aadf-67608634a359" providerId="ADAL" clId="{216E182E-FBDB-4B70-B374-B95C9A6AF640}" dt="2024-07-25T15:14:38.423" v="16422" actId="478"/>
          <ac:spMkLst>
            <pc:docMk/>
            <pc:sldMk cId="805970650" sldId="268"/>
            <ac:spMk id="26" creationId="{56016EF1-731E-8F11-DA54-EDA68421D41C}"/>
          </ac:spMkLst>
        </pc:spChg>
        <pc:spChg chg="add del mod">
          <ac:chgData name="Terry Coggin" userId="22bfb9fd-ab04-4e14-aadf-67608634a359" providerId="ADAL" clId="{216E182E-FBDB-4B70-B374-B95C9A6AF640}" dt="2024-07-25T15:19:40.038" v="16478" actId="478"/>
          <ac:spMkLst>
            <pc:docMk/>
            <pc:sldMk cId="805970650" sldId="268"/>
            <ac:spMk id="27" creationId="{41BD7B61-01E7-5F50-E657-0FBA00A1C3C0}"/>
          </ac:spMkLst>
        </pc:spChg>
        <pc:spChg chg="add del mod">
          <ac:chgData name="Terry Coggin" userId="22bfb9fd-ab04-4e14-aadf-67608634a359" providerId="ADAL" clId="{216E182E-FBDB-4B70-B374-B95C9A6AF640}" dt="2024-07-25T15:19:39.607" v="16477" actId="478"/>
          <ac:spMkLst>
            <pc:docMk/>
            <pc:sldMk cId="805970650" sldId="268"/>
            <ac:spMk id="28" creationId="{C731BAB6-0E8E-FA47-C9A5-57CF32840FE4}"/>
          </ac:spMkLst>
        </pc:spChg>
        <pc:spChg chg="add mod">
          <ac:chgData name="Terry Coggin" userId="22bfb9fd-ab04-4e14-aadf-67608634a359" providerId="ADAL" clId="{216E182E-FBDB-4B70-B374-B95C9A6AF640}" dt="2024-07-25T15:20:18.913" v="16497" actId="164"/>
          <ac:spMkLst>
            <pc:docMk/>
            <pc:sldMk cId="805970650" sldId="268"/>
            <ac:spMk id="29" creationId="{1E2D0395-D492-9820-33B8-ACB622EA1EC9}"/>
          </ac:spMkLst>
        </pc:spChg>
        <pc:spChg chg="add del mod">
          <ac:chgData name="Terry Coggin" userId="22bfb9fd-ab04-4e14-aadf-67608634a359" providerId="ADAL" clId="{216E182E-FBDB-4B70-B374-B95C9A6AF640}" dt="2024-07-25T15:19:33.153" v="16473" actId="478"/>
          <ac:spMkLst>
            <pc:docMk/>
            <pc:sldMk cId="805970650" sldId="268"/>
            <ac:spMk id="30" creationId="{EFCA97C7-0E20-E5AD-4C73-BB66BD26722E}"/>
          </ac:spMkLst>
        </pc:spChg>
        <pc:spChg chg="add del mod">
          <ac:chgData name="Terry Coggin" userId="22bfb9fd-ab04-4e14-aadf-67608634a359" providerId="ADAL" clId="{216E182E-FBDB-4B70-B374-B95C9A6AF640}" dt="2024-07-25T15:19:33.153" v="16473" actId="478"/>
          <ac:spMkLst>
            <pc:docMk/>
            <pc:sldMk cId="805970650" sldId="268"/>
            <ac:spMk id="34" creationId="{4A9F0B45-101C-241A-4241-490BB9F67C15}"/>
          </ac:spMkLst>
        </pc:spChg>
        <pc:spChg chg="add del mod">
          <ac:chgData name="Terry Coggin" userId="22bfb9fd-ab04-4e14-aadf-67608634a359" providerId="ADAL" clId="{216E182E-FBDB-4B70-B374-B95C9A6AF640}" dt="2024-07-25T15:19:33.153" v="16473" actId="478"/>
          <ac:spMkLst>
            <pc:docMk/>
            <pc:sldMk cId="805970650" sldId="268"/>
            <ac:spMk id="35" creationId="{1A04691A-A62C-042F-50C0-2DD64F8DF421}"/>
          </ac:spMkLst>
        </pc:spChg>
        <pc:spChg chg="add del mod">
          <ac:chgData name="Terry Coggin" userId="22bfb9fd-ab04-4e14-aadf-67608634a359" providerId="ADAL" clId="{216E182E-FBDB-4B70-B374-B95C9A6AF640}" dt="2024-07-25T15:19:33.153" v="16473" actId="478"/>
          <ac:spMkLst>
            <pc:docMk/>
            <pc:sldMk cId="805970650" sldId="268"/>
            <ac:spMk id="36" creationId="{A3DEC828-A342-9A2A-922A-BF4D5C2755DC}"/>
          </ac:spMkLst>
        </pc:spChg>
        <pc:spChg chg="add mod">
          <ac:chgData name="Terry Coggin" userId="22bfb9fd-ab04-4e14-aadf-67608634a359" providerId="ADAL" clId="{216E182E-FBDB-4B70-B374-B95C9A6AF640}" dt="2024-07-25T15:23:22.345" v="16535" actId="1076"/>
          <ac:spMkLst>
            <pc:docMk/>
            <pc:sldMk cId="805970650" sldId="268"/>
            <ac:spMk id="37" creationId="{8185050F-D250-8428-F829-943B930C031F}"/>
          </ac:spMkLst>
        </pc:spChg>
        <pc:spChg chg="add del mod">
          <ac:chgData name="Terry Coggin" userId="22bfb9fd-ab04-4e14-aadf-67608634a359" providerId="ADAL" clId="{216E182E-FBDB-4B70-B374-B95C9A6AF640}" dt="2024-07-25T15:23:02.154" v="16527" actId="478"/>
          <ac:spMkLst>
            <pc:docMk/>
            <pc:sldMk cId="805970650" sldId="268"/>
            <ac:spMk id="38" creationId="{1E5742A0-051B-2CB3-EDFC-70EE5A75D310}"/>
          </ac:spMkLst>
        </pc:spChg>
        <pc:spChg chg="add del mod">
          <ac:chgData name="Terry Coggin" userId="22bfb9fd-ab04-4e14-aadf-67608634a359" providerId="ADAL" clId="{216E182E-FBDB-4B70-B374-B95C9A6AF640}" dt="2024-07-25T15:23:02.154" v="16527" actId="478"/>
          <ac:spMkLst>
            <pc:docMk/>
            <pc:sldMk cId="805970650" sldId="268"/>
            <ac:spMk id="39" creationId="{4B43F6DE-13B5-207F-B99A-365373708E24}"/>
          </ac:spMkLst>
        </pc:spChg>
        <pc:spChg chg="add del mod">
          <ac:chgData name="Terry Coggin" userId="22bfb9fd-ab04-4e14-aadf-67608634a359" providerId="ADAL" clId="{216E182E-FBDB-4B70-B374-B95C9A6AF640}" dt="2024-07-25T15:23:02.154" v="16527" actId="478"/>
          <ac:spMkLst>
            <pc:docMk/>
            <pc:sldMk cId="805970650" sldId="268"/>
            <ac:spMk id="40" creationId="{BC782A2A-07A3-9108-6CE9-B4797083DD53}"/>
          </ac:spMkLst>
        </pc:spChg>
        <pc:spChg chg="add mod">
          <ac:chgData name="Terry Coggin" userId="22bfb9fd-ab04-4e14-aadf-67608634a359" providerId="ADAL" clId="{216E182E-FBDB-4B70-B374-B95C9A6AF640}" dt="2024-07-25T15:19:50.725" v="16480" actId="164"/>
          <ac:spMkLst>
            <pc:docMk/>
            <pc:sldMk cId="805970650" sldId="268"/>
            <ac:spMk id="41" creationId="{36E9AD68-9601-62C9-7CB2-E3523045394A}"/>
          </ac:spMkLst>
        </pc:spChg>
        <pc:spChg chg="add del mod">
          <ac:chgData name="Terry Coggin" userId="22bfb9fd-ab04-4e14-aadf-67608634a359" providerId="ADAL" clId="{216E182E-FBDB-4B70-B374-B95C9A6AF640}" dt="2024-07-25T15:19:38.214" v="16475" actId="478"/>
          <ac:spMkLst>
            <pc:docMk/>
            <pc:sldMk cId="805970650" sldId="268"/>
            <ac:spMk id="42" creationId="{E1A448C6-1CE2-1A1C-C6BD-EA5F5851F5D4}"/>
          </ac:spMkLst>
        </pc:spChg>
        <pc:spChg chg="add mod">
          <ac:chgData name="Terry Coggin" userId="22bfb9fd-ab04-4e14-aadf-67608634a359" providerId="ADAL" clId="{216E182E-FBDB-4B70-B374-B95C9A6AF640}" dt="2024-07-25T15:23:25.255" v="16536" actId="1076"/>
          <ac:spMkLst>
            <pc:docMk/>
            <pc:sldMk cId="805970650" sldId="268"/>
            <ac:spMk id="45" creationId="{FFD6E2BD-693C-3A14-C54D-9638201AF8DE}"/>
          </ac:spMkLst>
        </pc:spChg>
        <pc:spChg chg="add del mod">
          <ac:chgData name="Terry Coggin" userId="22bfb9fd-ab04-4e14-aadf-67608634a359" providerId="ADAL" clId="{216E182E-FBDB-4B70-B374-B95C9A6AF640}" dt="2024-07-25T15:19:33.153" v="16473" actId="478"/>
          <ac:spMkLst>
            <pc:docMk/>
            <pc:sldMk cId="805970650" sldId="268"/>
            <ac:spMk id="46" creationId="{8CF5CA19-5A5F-8D67-A45F-8085875D8103}"/>
          </ac:spMkLst>
        </pc:spChg>
        <pc:spChg chg="add del mod">
          <ac:chgData name="Terry Coggin" userId="22bfb9fd-ab04-4e14-aadf-67608634a359" providerId="ADAL" clId="{216E182E-FBDB-4B70-B374-B95C9A6AF640}" dt="2024-07-25T15:19:33.153" v="16473" actId="478"/>
          <ac:spMkLst>
            <pc:docMk/>
            <pc:sldMk cId="805970650" sldId="268"/>
            <ac:spMk id="47" creationId="{3CA8BB3C-9275-22CA-4401-36E3D46B4013}"/>
          </ac:spMkLst>
        </pc:spChg>
        <pc:spChg chg="add mod">
          <ac:chgData name="Terry Coggin" userId="22bfb9fd-ab04-4e14-aadf-67608634a359" providerId="ADAL" clId="{216E182E-FBDB-4B70-B374-B95C9A6AF640}" dt="2024-07-25T15:16:01.904" v="16434"/>
          <ac:spMkLst>
            <pc:docMk/>
            <pc:sldMk cId="805970650" sldId="268"/>
            <ac:spMk id="48" creationId="{1BDD8D2B-2F8A-928B-BC44-0A708B2836C0}"/>
          </ac:spMkLst>
        </pc:spChg>
        <pc:spChg chg="add del mod">
          <ac:chgData name="Terry Coggin" userId="22bfb9fd-ab04-4e14-aadf-67608634a359" providerId="ADAL" clId="{216E182E-FBDB-4B70-B374-B95C9A6AF640}" dt="2024-07-25T15:19:33.153" v="16473" actId="478"/>
          <ac:spMkLst>
            <pc:docMk/>
            <pc:sldMk cId="805970650" sldId="268"/>
            <ac:spMk id="49" creationId="{32EA12CE-233B-6009-5253-96E3F75E89A0}"/>
          </ac:spMkLst>
        </pc:spChg>
        <pc:spChg chg="add del mod">
          <ac:chgData name="Terry Coggin" userId="22bfb9fd-ab04-4e14-aadf-67608634a359" providerId="ADAL" clId="{216E182E-FBDB-4B70-B374-B95C9A6AF640}" dt="2024-07-25T15:19:39.068" v="16476" actId="478"/>
          <ac:spMkLst>
            <pc:docMk/>
            <pc:sldMk cId="805970650" sldId="268"/>
            <ac:spMk id="50" creationId="{67EDB42B-62B9-0DD6-2957-6EA57CF84392}"/>
          </ac:spMkLst>
        </pc:spChg>
        <pc:spChg chg="add mod">
          <ac:chgData name="Terry Coggin" userId="22bfb9fd-ab04-4e14-aadf-67608634a359" providerId="ADAL" clId="{216E182E-FBDB-4B70-B374-B95C9A6AF640}" dt="2024-07-25T15:22:44.334" v="16521" actId="20577"/>
          <ac:spMkLst>
            <pc:docMk/>
            <pc:sldMk cId="805970650" sldId="268"/>
            <ac:spMk id="51" creationId="{ACDFDAFD-0FF9-254A-255C-D9D4453FE92F}"/>
          </ac:spMkLst>
        </pc:spChg>
        <pc:spChg chg="add mod">
          <ac:chgData name="Terry Coggin" userId="22bfb9fd-ab04-4e14-aadf-67608634a359" providerId="ADAL" clId="{216E182E-FBDB-4B70-B374-B95C9A6AF640}" dt="2024-07-25T15:18:55.557" v="16462" actId="1076"/>
          <ac:spMkLst>
            <pc:docMk/>
            <pc:sldMk cId="805970650" sldId="268"/>
            <ac:spMk id="56" creationId="{A7BA68E4-63D0-799A-D998-18E67CF7EFD2}"/>
          </ac:spMkLst>
        </pc:spChg>
        <pc:spChg chg="add mod">
          <ac:chgData name="Terry Coggin" userId="22bfb9fd-ab04-4e14-aadf-67608634a359" providerId="ADAL" clId="{216E182E-FBDB-4B70-B374-B95C9A6AF640}" dt="2024-07-25T15:19:05.683" v="16465" actId="14100"/>
          <ac:spMkLst>
            <pc:docMk/>
            <pc:sldMk cId="805970650" sldId="268"/>
            <ac:spMk id="57" creationId="{F512C67C-C1CD-8605-6DC8-FB394A397B69}"/>
          </ac:spMkLst>
        </pc:spChg>
        <pc:spChg chg="add mod">
          <ac:chgData name="Terry Coggin" userId="22bfb9fd-ab04-4e14-aadf-67608634a359" providerId="ADAL" clId="{216E182E-FBDB-4B70-B374-B95C9A6AF640}" dt="2024-07-25T15:19:05.683" v="16465" actId="14100"/>
          <ac:spMkLst>
            <pc:docMk/>
            <pc:sldMk cId="805970650" sldId="268"/>
            <ac:spMk id="58" creationId="{FD19C970-9C80-6B15-6B9E-53775BB5D062}"/>
          </ac:spMkLst>
        </pc:spChg>
        <pc:spChg chg="mod">
          <ac:chgData name="Terry Coggin" userId="22bfb9fd-ab04-4e14-aadf-67608634a359" providerId="ADAL" clId="{216E182E-FBDB-4B70-B374-B95C9A6AF640}" dt="2024-07-25T15:19:51.273" v="16481"/>
          <ac:spMkLst>
            <pc:docMk/>
            <pc:sldMk cId="805970650" sldId="268"/>
            <ac:spMk id="61" creationId="{257AEE78-BE66-E53C-35CC-CC31A687EED9}"/>
          </ac:spMkLst>
        </pc:spChg>
        <pc:spChg chg="mod">
          <ac:chgData name="Terry Coggin" userId="22bfb9fd-ab04-4e14-aadf-67608634a359" providerId="ADAL" clId="{216E182E-FBDB-4B70-B374-B95C9A6AF640}" dt="2024-07-25T15:19:51.273" v="16481"/>
          <ac:spMkLst>
            <pc:docMk/>
            <pc:sldMk cId="805970650" sldId="268"/>
            <ac:spMk id="62" creationId="{1F0D69EB-A8EE-FF9B-106B-CC6AC6601EB5}"/>
          </ac:spMkLst>
        </pc:spChg>
        <pc:spChg chg="mod">
          <ac:chgData name="Terry Coggin" userId="22bfb9fd-ab04-4e14-aadf-67608634a359" providerId="ADAL" clId="{216E182E-FBDB-4B70-B374-B95C9A6AF640}" dt="2024-07-25T15:19:53.268" v="16483"/>
          <ac:spMkLst>
            <pc:docMk/>
            <pc:sldMk cId="805970650" sldId="268"/>
            <ac:spMk id="64" creationId="{21BC49CC-49FD-B50C-4EA9-8FEE1C3D5BAD}"/>
          </ac:spMkLst>
        </pc:spChg>
        <pc:spChg chg="mod">
          <ac:chgData name="Terry Coggin" userId="22bfb9fd-ab04-4e14-aadf-67608634a359" providerId="ADAL" clId="{216E182E-FBDB-4B70-B374-B95C9A6AF640}" dt="2024-07-25T15:19:53.268" v="16483"/>
          <ac:spMkLst>
            <pc:docMk/>
            <pc:sldMk cId="805970650" sldId="268"/>
            <ac:spMk id="65" creationId="{896BE6DE-5CF3-F9A5-4DA3-34406C1E155C}"/>
          </ac:spMkLst>
        </pc:spChg>
        <pc:spChg chg="mod">
          <ac:chgData name="Terry Coggin" userId="22bfb9fd-ab04-4e14-aadf-67608634a359" providerId="ADAL" clId="{216E182E-FBDB-4B70-B374-B95C9A6AF640}" dt="2024-07-25T15:20:06.986" v="16493"/>
          <ac:spMkLst>
            <pc:docMk/>
            <pc:sldMk cId="805970650" sldId="268"/>
            <ac:spMk id="67" creationId="{19E426DF-C7C3-F110-5D53-13951443D46D}"/>
          </ac:spMkLst>
        </pc:spChg>
        <pc:spChg chg="mod">
          <ac:chgData name="Terry Coggin" userId="22bfb9fd-ab04-4e14-aadf-67608634a359" providerId="ADAL" clId="{216E182E-FBDB-4B70-B374-B95C9A6AF640}" dt="2024-07-25T15:20:06.986" v="16493"/>
          <ac:spMkLst>
            <pc:docMk/>
            <pc:sldMk cId="805970650" sldId="268"/>
            <ac:spMk id="68" creationId="{6E34C8E7-8377-CE67-1D91-8CFC3E4AF698}"/>
          </ac:spMkLst>
        </pc:spChg>
        <pc:spChg chg="mod">
          <ac:chgData name="Terry Coggin" userId="22bfb9fd-ab04-4e14-aadf-67608634a359" providerId="ADAL" clId="{216E182E-FBDB-4B70-B374-B95C9A6AF640}" dt="2024-07-25T15:20:19.493" v="16498"/>
          <ac:spMkLst>
            <pc:docMk/>
            <pc:sldMk cId="805970650" sldId="268"/>
            <ac:spMk id="71" creationId="{20247575-4F33-28A4-01E8-5ADCD6256C5B}"/>
          </ac:spMkLst>
        </pc:spChg>
        <pc:spChg chg="mod">
          <ac:chgData name="Terry Coggin" userId="22bfb9fd-ab04-4e14-aadf-67608634a359" providerId="ADAL" clId="{216E182E-FBDB-4B70-B374-B95C9A6AF640}" dt="2024-07-25T15:20:19.493" v="16498"/>
          <ac:spMkLst>
            <pc:docMk/>
            <pc:sldMk cId="805970650" sldId="268"/>
            <ac:spMk id="72" creationId="{A749F777-317C-11C3-11A1-550F8D948272}"/>
          </ac:spMkLst>
        </pc:spChg>
        <pc:spChg chg="mod">
          <ac:chgData name="Terry Coggin" userId="22bfb9fd-ab04-4e14-aadf-67608634a359" providerId="ADAL" clId="{216E182E-FBDB-4B70-B374-B95C9A6AF640}" dt="2024-07-25T15:20:26.142" v="16500"/>
          <ac:spMkLst>
            <pc:docMk/>
            <pc:sldMk cId="805970650" sldId="268"/>
            <ac:spMk id="74" creationId="{D2523A1B-BC91-301E-BF74-05BF97FC9D24}"/>
          </ac:spMkLst>
        </pc:spChg>
        <pc:spChg chg="mod">
          <ac:chgData name="Terry Coggin" userId="22bfb9fd-ab04-4e14-aadf-67608634a359" providerId="ADAL" clId="{216E182E-FBDB-4B70-B374-B95C9A6AF640}" dt="2024-07-25T15:20:26.142" v="16500"/>
          <ac:spMkLst>
            <pc:docMk/>
            <pc:sldMk cId="805970650" sldId="268"/>
            <ac:spMk id="75" creationId="{D6FD3650-5E7C-DEB1-EA4D-854BCD5A36D2}"/>
          </ac:spMkLst>
        </pc:spChg>
        <pc:spChg chg="mod">
          <ac:chgData name="Terry Coggin" userId="22bfb9fd-ab04-4e14-aadf-67608634a359" providerId="ADAL" clId="{216E182E-FBDB-4B70-B374-B95C9A6AF640}" dt="2024-07-25T15:20:31.159" v="16502"/>
          <ac:spMkLst>
            <pc:docMk/>
            <pc:sldMk cId="805970650" sldId="268"/>
            <ac:spMk id="77" creationId="{61E9F0E2-5260-6D7C-EB1E-07F98F4897DB}"/>
          </ac:spMkLst>
        </pc:spChg>
        <pc:spChg chg="mod">
          <ac:chgData name="Terry Coggin" userId="22bfb9fd-ab04-4e14-aadf-67608634a359" providerId="ADAL" clId="{216E182E-FBDB-4B70-B374-B95C9A6AF640}" dt="2024-07-25T15:20:31.159" v="16502"/>
          <ac:spMkLst>
            <pc:docMk/>
            <pc:sldMk cId="805970650" sldId="268"/>
            <ac:spMk id="78" creationId="{FEC978DA-1E39-6FFD-39F0-07BCA3D249A2}"/>
          </ac:spMkLst>
        </pc:spChg>
        <pc:spChg chg="del mod topLvl">
          <ac:chgData name="Terry Coggin" userId="22bfb9fd-ab04-4e14-aadf-67608634a359" providerId="ADAL" clId="{216E182E-FBDB-4B70-B374-B95C9A6AF640}" dt="2024-07-25T15:22:46.764" v="16522" actId="478"/>
          <ac:spMkLst>
            <pc:docMk/>
            <pc:sldMk cId="805970650" sldId="268"/>
            <ac:spMk id="80" creationId="{CFA4DA4A-883E-E897-D6F1-570A52E04990}"/>
          </ac:spMkLst>
        </pc:spChg>
        <pc:spChg chg="del mod topLvl">
          <ac:chgData name="Terry Coggin" userId="22bfb9fd-ab04-4e14-aadf-67608634a359" providerId="ADAL" clId="{216E182E-FBDB-4B70-B374-B95C9A6AF640}" dt="2024-07-25T15:22:37.932" v="16511" actId="478"/>
          <ac:spMkLst>
            <pc:docMk/>
            <pc:sldMk cId="805970650" sldId="268"/>
            <ac:spMk id="81" creationId="{D7997302-3D2B-4271-7872-A2FC0EDD4CF8}"/>
          </ac:spMkLst>
        </pc:spChg>
        <pc:spChg chg="mod">
          <ac:chgData name="Terry Coggin" userId="22bfb9fd-ab04-4e14-aadf-67608634a359" providerId="ADAL" clId="{216E182E-FBDB-4B70-B374-B95C9A6AF640}" dt="2024-07-25T15:21:12.808" v="16507"/>
          <ac:spMkLst>
            <pc:docMk/>
            <pc:sldMk cId="805970650" sldId="268"/>
            <ac:spMk id="83" creationId="{CF43054F-0644-18F6-70A9-5306960D7D70}"/>
          </ac:spMkLst>
        </pc:spChg>
        <pc:spChg chg="mod">
          <ac:chgData name="Terry Coggin" userId="22bfb9fd-ab04-4e14-aadf-67608634a359" providerId="ADAL" clId="{216E182E-FBDB-4B70-B374-B95C9A6AF640}" dt="2024-07-25T15:21:12.808" v="16507"/>
          <ac:spMkLst>
            <pc:docMk/>
            <pc:sldMk cId="805970650" sldId="268"/>
            <ac:spMk id="84" creationId="{DD566A0E-4FA7-7EAE-054A-4576611CFD40}"/>
          </ac:spMkLst>
        </pc:spChg>
        <pc:spChg chg="mod">
          <ac:chgData name="Terry Coggin" userId="22bfb9fd-ab04-4e14-aadf-67608634a359" providerId="ADAL" clId="{216E182E-FBDB-4B70-B374-B95C9A6AF640}" dt="2024-07-25T15:21:15.280" v="16508"/>
          <ac:spMkLst>
            <pc:docMk/>
            <pc:sldMk cId="805970650" sldId="268"/>
            <ac:spMk id="86" creationId="{59235ABF-0753-E3D5-CBFE-F242B1AA7A4E}"/>
          </ac:spMkLst>
        </pc:spChg>
        <pc:spChg chg="mod">
          <ac:chgData name="Terry Coggin" userId="22bfb9fd-ab04-4e14-aadf-67608634a359" providerId="ADAL" clId="{216E182E-FBDB-4B70-B374-B95C9A6AF640}" dt="2024-07-25T15:21:15.280" v="16508"/>
          <ac:spMkLst>
            <pc:docMk/>
            <pc:sldMk cId="805970650" sldId="268"/>
            <ac:spMk id="87" creationId="{2403672E-D00D-6A9A-43BC-C6AC258D36E6}"/>
          </ac:spMkLst>
        </pc:spChg>
        <pc:spChg chg="mod">
          <ac:chgData name="Terry Coggin" userId="22bfb9fd-ab04-4e14-aadf-67608634a359" providerId="ADAL" clId="{216E182E-FBDB-4B70-B374-B95C9A6AF640}" dt="2024-07-25T15:22:48.057" v="16523"/>
          <ac:spMkLst>
            <pc:docMk/>
            <pc:sldMk cId="805970650" sldId="268"/>
            <ac:spMk id="89" creationId="{1D686379-ECBE-1202-BE6B-B3F4D21E2A13}"/>
          </ac:spMkLst>
        </pc:spChg>
        <pc:spChg chg="mod">
          <ac:chgData name="Terry Coggin" userId="22bfb9fd-ab04-4e14-aadf-67608634a359" providerId="ADAL" clId="{216E182E-FBDB-4B70-B374-B95C9A6AF640}" dt="2024-07-25T15:22:48.057" v="16523"/>
          <ac:spMkLst>
            <pc:docMk/>
            <pc:sldMk cId="805970650" sldId="268"/>
            <ac:spMk id="90" creationId="{A4CABB58-D854-6DEF-DF5F-772B8F60E66E}"/>
          </ac:spMkLst>
        </pc:spChg>
        <pc:spChg chg="mod">
          <ac:chgData name="Terry Coggin" userId="22bfb9fd-ab04-4e14-aadf-67608634a359" providerId="ADAL" clId="{216E182E-FBDB-4B70-B374-B95C9A6AF640}" dt="2024-07-25T15:22:57.036" v="16525"/>
          <ac:spMkLst>
            <pc:docMk/>
            <pc:sldMk cId="805970650" sldId="268"/>
            <ac:spMk id="92" creationId="{C0CE6861-C0C8-91D7-51F6-0FA593FB7495}"/>
          </ac:spMkLst>
        </pc:spChg>
        <pc:spChg chg="mod">
          <ac:chgData name="Terry Coggin" userId="22bfb9fd-ab04-4e14-aadf-67608634a359" providerId="ADAL" clId="{216E182E-FBDB-4B70-B374-B95C9A6AF640}" dt="2024-07-25T15:22:57.036" v="16525"/>
          <ac:spMkLst>
            <pc:docMk/>
            <pc:sldMk cId="805970650" sldId="268"/>
            <ac:spMk id="93" creationId="{8B73FDFD-4360-5F46-A3C5-AC0EA52CE396}"/>
          </ac:spMkLst>
        </pc:spChg>
        <pc:spChg chg="mod">
          <ac:chgData name="Terry Coggin" userId="22bfb9fd-ab04-4e14-aadf-67608634a359" providerId="ADAL" clId="{216E182E-FBDB-4B70-B374-B95C9A6AF640}" dt="2024-07-25T15:23:03.510" v="16528"/>
          <ac:spMkLst>
            <pc:docMk/>
            <pc:sldMk cId="805970650" sldId="268"/>
            <ac:spMk id="95" creationId="{36516930-81FC-131B-6418-1A8077BBAF3E}"/>
          </ac:spMkLst>
        </pc:spChg>
        <pc:spChg chg="mod">
          <ac:chgData name="Terry Coggin" userId="22bfb9fd-ab04-4e14-aadf-67608634a359" providerId="ADAL" clId="{216E182E-FBDB-4B70-B374-B95C9A6AF640}" dt="2024-07-25T15:23:03.510" v="16528"/>
          <ac:spMkLst>
            <pc:docMk/>
            <pc:sldMk cId="805970650" sldId="268"/>
            <ac:spMk id="96" creationId="{B601DDBD-9FB1-78F5-BB93-AD054080697C}"/>
          </ac:spMkLst>
        </pc:spChg>
        <pc:spChg chg="mod">
          <ac:chgData name="Terry Coggin" userId="22bfb9fd-ab04-4e14-aadf-67608634a359" providerId="ADAL" clId="{216E182E-FBDB-4B70-B374-B95C9A6AF640}" dt="2024-07-25T15:23:13.316" v="16532"/>
          <ac:spMkLst>
            <pc:docMk/>
            <pc:sldMk cId="805970650" sldId="268"/>
            <ac:spMk id="98" creationId="{78C51175-7C73-1A73-D4DA-0521B0B0A421}"/>
          </ac:spMkLst>
        </pc:spChg>
        <pc:spChg chg="mod">
          <ac:chgData name="Terry Coggin" userId="22bfb9fd-ab04-4e14-aadf-67608634a359" providerId="ADAL" clId="{216E182E-FBDB-4B70-B374-B95C9A6AF640}" dt="2024-07-25T15:23:13.316" v="16532"/>
          <ac:spMkLst>
            <pc:docMk/>
            <pc:sldMk cId="805970650" sldId="268"/>
            <ac:spMk id="99" creationId="{3233846A-4216-E7B4-294F-85217412E6C3}"/>
          </ac:spMkLst>
        </pc:spChg>
        <pc:spChg chg="mod">
          <ac:chgData name="Terry Coggin" userId="22bfb9fd-ab04-4e14-aadf-67608634a359" providerId="ADAL" clId="{216E182E-FBDB-4B70-B374-B95C9A6AF640}" dt="2024-07-25T15:23:13.679" v="16533"/>
          <ac:spMkLst>
            <pc:docMk/>
            <pc:sldMk cId="805970650" sldId="268"/>
            <ac:spMk id="101" creationId="{788085E2-A745-2A70-AEC8-6562FD9BF115}"/>
          </ac:spMkLst>
        </pc:spChg>
        <pc:spChg chg="mod">
          <ac:chgData name="Terry Coggin" userId="22bfb9fd-ab04-4e14-aadf-67608634a359" providerId="ADAL" clId="{216E182E-FBDB-4B70-B374-B95C9A6AF640}" dt="2024-07-25T15:23:13.679" v="16533"/>
          <ac:spMkLst>
            <pc:docMk/>
            <pc:sldMk cId="805970650" sldId="268"/>
            <ac:spMk id="102" creationId="{04C23153-7F25-0CF9-98C7-D8B31CC8C4AA}"/>
          </ac:spMkLst>
        </pc:spChg>
        <pc:spChg chg="mod">
          <ac:chgData name="Terry Coggin" userId="22bfb9fd-ab04-4e14-aadf-67608634a359" providerId="ADAL" clId="{216E182E-FBDB-4B70-B374-B95C9A6AF640}" dt="2024-07-25T15:26:39.105" v="16585"/>
          <ac:spMkLst>
            <pc:docMk/>
            <pc:sldMk cId="805970650" sldId="268"/>
            <ac:spMk id="104" creationId="{83C49E36-BB93-755D-C29E-1A9F16364EA1}"/>
          </ac:spMkLst>
        </pc:spChg>
        <pc:spChg chg="mod">
          <ac:chgData name="Terry Coggin" userId="22bfb9fd-ab04-4e14-aadf-67608634a359" providerId="ADAL" clId="{216E182E-FBDB-4B70-B374-B95C9A6AF640}" dt="2024-07-25T15:26:39.105" v="16585"/>
          <ac:spMkLst>
            <pc:docMk/>
            <pc:sldMk cId="805970650" sldId="268"/>
            <ac:spMk id="105" creationId="{1D17566F-7EAE-2897-1EF4-196D8DD8062F}"/>
          </ac:spMkLst>
        </pc:spChg>
        <pc:spChg chg="mod">
          <ac:chgData name="Terry Coggin" userId="22bfb9fd-ab04-4e14-aadf-67608634a359" providerId="ADAL" clId="{216E182E-FBDB-4B70-B374-B95C9A6AF640}" dt="2024-07-25T15:27:02.036" v="16587"/>
          <ac:spMkLst>
            <pc:docMk/>
            <pc:sldMk cId="805970650" sldId="268"/>
            <ac:spMk id="107" creationId="{973D0E01-9F73-2779-366F-14322C8837FD}"/>
          </ac:spMkLst>
        </pc:spChg>
        <pc:spChg chg="mod">
          <ac:chgData name="Terry Coggin" userId="22bfb9fd-ab04-4e14-aadf-67608634a359" providerId="ADAL" clId="{216E182E-FBDB-4B70-B374-B95C9A6AF640}" dt="2024-07-25T15:27:02.036" v="16587"/>
          <ac:spMkLst>
            <pc:docMk/>
            <pc:sldMk cId="805970650" sldId="268"/>
            <ac:spMk id="108" creationId="{3E7F8D33-6F5D-5DC9-FF56-411CC10DA6FF}"/>
          </ac:spMkLst>
        </pc:spChg>
        <pc:spChg chg="mod">
          <ac:chgData name="Terry Coggin" userId="22bfb9fd-ab04-4e14-aadf-67608634a359" providerId="ADAL" clId="{216E182E-FBDB-4B70-B374-B95C9A6AF640}" dt="2024-07-25T15:32:32.749" v="16756"/>
          <ac:spMkLst>
            <pc:docMk/>
            <pc:sldMk cId="805970650" sldId="268"/>
            <ac:spMk id="112" creationId="{BEF8BF71-0B10-4C96-E05E-007390F80AAE}"/>
          </ac:spMkLst>
        </pc:spChg>
        <pc:spChg chg="mod">
          <ac:chgData name="Terry Coggin" userId="22bfb9fd-ab04-4e14-aadf-67608634a359" providerId="ADAL" clId="{216E182E-FBDB-4B70-B374-B95C9A6AF640}" dt="2024-07-25T15:32:32.749" v="16756"/>
          <ac:spMkLst>
            <pc:docMk/>
            <pc:sldMk cId="805970650" sldId="268"/>
            <ac:spMk id="113" creationId="{D3A0F4CA-EF41-D5C9-EF5C-ED0755827F0B}"/>
          </ac:spMkLst>
        </pc:spChg>
        <pc:spChg chg="add mod">
          <ac:chgData name="Terry Coggin" userId="22bfb9fd-ab04-4e14-aadf-67608634a359" providerId="ADAL" clId="{216E182E-FBDB-4B70-B374-B95C9A6AF640}" dt="2024-07-25T19:47:34.763" v="20412"/>
          <ac:spMkLst>
            <pc:docMk/>
            <pc:sldMk cId="805970650" sldId="268"/>
            <ac:spMk id="121" creationId="{E01FFE2F-8603-0695-B8AA-1F11DD16E346}"/>
          </ac:spMkLst>
        </pc:spChg>
        <pc:grpChg chg="add mod">
          <ac:chgData name="Terry Coggin" userId="22bfb9fd-ab04-4e14-aadf-67608634a359" providerId="ADAL" clId="{216E182E-FBDB-4B70-B374-B95C9A6AF640}" dt="2024-07-25T15:32:32.147" v="16755" actId="1076"/>
          <ac:grpSpMkLst>
            <pc:docMk/>
            <pc:sldMk cId="805970650" sldId="268"/>
            <ac:grpSpMk id="59" creationId="{7790FF9F-06F1-7535-EB99-FE286D0606BA}"/>
          </ac:grpSpMkLst>
        </pc:grpChg>
        <pc:grpChg chg="add mod">
          <ac:chgData name="Terry Coggin" userId="22bfb9fd-ab04-4e14-aadf-67608634a359" providerId="ADAL" clId="{216E182E-FBDB-4B70-B374-B95C9A6AF640}" dt="2024-07-25T15:20:04.766" v="16492" actId="1035"/>
          <ac:grpSpMkLst>
            <pc:docMk/>
            <pc:sldMk cId="805970650" sldId="268"/>
            <ac:grpSpMk id="60" creationId="{D7662260-3B6C-A25B-7612-B61D9A70EF85}"/>
          </ac:grpSpMkLst>
        </pc:grpChg>
        <pc:grpChg chg="add mod">
          <ac:chgData name="Terry Coggin" userId="22bfb9fd-ab04-4e14-aadf-67608634a359" providerId="ADAL" clId="{216E182E-FBDB-4B70-B374-B95C9A6AF640}" dt="2024-07-25T15:20:00.966" v="16485" actId="1076"/>
          <ac:grpSpMkLst>
            <pc:docMk/>
            <pc:sldMk cId="805970650" sldId="268"/>
            <ac:grpSpMk id="63" creationId="{9FD81407-64C4-9050-F40A-42F675EF565E}"/>
          </ac:grpSpMkLst>
        </pc:grpChg>
        <pc:grpChg chg="add mod">
          <ac:chgData name="Terry Coggin" userId="22bfb9fd-ab04-4e14-aadf-67608634a359" providerId="ADAL" clId="{216E182E-FBDB-4B70-B374-B95C9A6AF640}" dt="2024-07-25T15:20:11.184" v="16494" actId="1076"/>
          <ac:grpSpMkLst>
            <pc:docMk/>
            <pc:sldMk cId="805970650" sldId="268"/>
            <ac:grpSpMk id="66" creationId="{71525A39-BB67-E78F-9B46-9457D29291A3}"/>
          </ac:grpSpMkLst>
        </pc:grpChg>
        <pc:grpChg chg="add del mod">
          <ac:chgData name="Terry Coggin" userId="22bfb9fd-ab04-4e14-aadf-67608634a359" providerId="ADAL" clId="{216E182E-FBDB-4B70-B374-B95C9A6AF640}" dt="2024-07-25T15:24:17.261" v="16544" actId="478"/>
          <ac:grpSpMkLst>
            <pc:docMk/>
            <pc:sldMk cId="805970650" sldId="268"/>
            <ac:grpSpMk id="69" creationId="{45386181-B583-0D3F-9808-4AE432BD2AB8}"/>
          </ac:grpSpMkLst>
        </pc:grpChg>
        <pc:grpChg chg="add mod">
          <ac:chgData name="Terry Coggin" userId="22bfb9fd-ab04-4e14-aadf-67608634a359" providerId="ADAL" clId="{216E182E-FBDB-4B70-B374-B95C9A6AF640}" dt="2024-07-25T15:21:24.996" v="16510" actId="552"/>
          <ac:grpSpMkLst>
            <pc:docMk/>
            <pc:sldMk cId="805970650" sldId="268"/>
            <ac:grpSpMk id="70" creationId="{B6F8063E-9A6A-D8E1-1EAF-4D686332B34C}"/>
          </ac:grpSpMkLst>
        </pc:grpChg>
        <pc:grpChg chg="add mod">
          <ac:chgData name="Terry Coggin" userId="22bfb9fd-ab04-4e14-aadf-67608634a359" providerId="ADAL" clId="{216E182E-FBDB-4B70-B374-B95C9A6AF640}" dt="2024-07-25T15:21:24.996" v="16510" actId="552"/>
          <ac:grpSpMkLst>
            <pc:docMk/>
            <pc:sldMk cId="805970650" sldId="268"/>
            <ac:grpSpMk id="73" creationId="{95F6664B-F507-D456-4A26-5051DFE80E66}"/>
          </ac:grpSpMkLst>
        </pc:grpChg>
        <pc:grpChg chg="add del mod">
          <ac:chgData name="Terry Coggin" userId="22bfb9fd-ab04-4e14-aadf-67608634a359" providerId="ADAL" clId="{216E182E-FBDB-4B70-B374-B95C9A6AF640}" dt="2024-07-25T15:26:18.742" v="16565" actId="478"/>
          <ac:grpSpMkLst>
            <pc:docMk/>
            <pc:sldMk cId="805970650" sldId="268"/>
            <ac:grpSpMk id="76" creationId="{5E9A6E13-D70C-1504-ACD9-B7C201B3E22D}"/>
          </ac:grpSpMkLst>
        </pc:grpChg>
        <pc:grpChg chg="add del mod">
          <ac:chgData name="Terry Coggin" userId="22bfb9fd-ab04-4e14-aadf-67608634a359" providerId="ADAL" clId="{216E182E-FBDB-4B70-B374-B95C9A6AF640}" dt="2024-07-25T15:22:37.932" v="16511" actId="478"/>
          <ac:grpSpMkLst>
            <pc:docMk/>
            <pc:sldMk cId="805970650" sldId="268"/>
            <ac:grpSpMk id="79" creationId="{E99C6657-9AB1-F73D-5569-8A4F60947C96}"/>
          </ac:grpSpMkLst>
        </pc:grpChg>
        <pc:grpChg chg="add mod">
          <ac:chgData name="Terry Coggin" userId="22bfb9fd-ab04-4e14-aadf-67608634a359" providerId="ADAL" clId="{216E182E-FBDB-4B70-B374-B95C9A6AF640}" dt="2024-07-25T15:21:12.808" v="16507"/>
          <ac:grpSpMkLst>
            <pc:docMk/>
            <pc:sldMk cId="805970650" sldId="268"/>
            <ac:grpSpMk id="82" creationId="{69816B3E-0FA2-95D3-8659-5B80A553CBDD}"/>
          </ac:grpSpMkLst>
        </pc:grpChg>
        <pc:grpChg chg="add mod">
          <ac:chgData name="Terry Coggin" userId="22bfb9fd-ab04-4e14-aadf-67608634a359" providerId="ADAL" clId="{216E182E-FBDB-4B70-B374-B95C9A6AF640}" dt="2024-07-25T15:21:24.996" v="16510" actId="552"/>
          <ac:grpSpMkLst>
            <pc:docMk/>
            <pc:sldMk cId="805970650" sldId="268"/>
            <ac:grpSpMk id="85" creationId="{B3F04165-5B58-05C9-283F-7B30328E873A}"/>
          </ac:grpSpMkLst>
        </pc:grpChg>
        <pc:grpChg chg="add mod">
          <ac:chgData name="Terry Coggin" userId="22bfb9fd-ab04-4e14-aadf-67608634a359" providerId="ADAL" clId="{216E182E-FBDB-4B70-B374-B95C9A6AF640}" dt="2024-07-25T15:26:36.763" v="16584" actId="1036"/>
          <ac:grpSpMkLst>
            <pc:docMk/>
            <pc:sldMk cId="805970650" sldId="268"/>
            <ac:grpSpMk id="88" creationId="{B7AB9551-7614-3B7D-9721-4D9E1C39CF8B}"/>
          </ac:grpSpMkLst>
        </pc:grpChg>
        <pc:grpChg chg="add mod">
          <ac:chgData name="Terry Coggin" userId="22bfb9fd-ab04-4e14-aadf-67608634a359" providerId="ADAL" clId="{216E182E-FBDB-4B70-B374-B95C9A6AF640}" dt="2024-07-25T15:26:36.763" v="16584" actId="1036"/>
          <ac:grpSpMkLst>
            <pc:docMk/>
            <pc:sldMk cId="805970650" sldId="268"/>
            <ac:grpSpMk id="91" creationId="{9151AF2A-13F7-3642-1C43-313D7511AF32}"/>
          </ac:grpSpMkLst>
        </pc:grpChg>
        <pc:grpChg chg="add mod">
          <ac:chgData name="Terry Coggin" userId="22bfb9fd-ab04-4e14-aadf-67608634a359" providerId="ADAL" clId="{216E182E-FBDB-4B70-B374-B95C9A6AF640}" dt="2024-07-25T15:23:35.347" v="16543" actId="1035"/>
          <ac:grpSpMkLst>
            <pc:docMk/>
            <pc:sldMk cId="805970650" sldId="268"/>
            <ac:grpSpMk id="94" creationId="{BCE06753-F7DF-7FC6-BECB-9B387E4730B9}"/>
          </ac:grpSpMkLst>
        </pc:grpChg>
        <pc:grpChg chg="add mod">
          <ac:chgData name="Terry Coggin" userId="22bfb9fd-ab04-4e14-aadf-67608634a359" providerId="ADAL" clId="{216E182E-FBDB-4B70-B374-B95C9A6AF640}" dt="2024-07-25T15:23:22.345" v="16535" actId="1076"/>
          <ac:grpSpMkLst>
            <pc:docMk/>
            <pc:sldMk cId="805970650" sldId="268"/>
            <ac:grpSpMk id="97" creationId="{FE45BFED-0E27-6C06-F8DF-E20F18E7D953}"/>
          </ac:grpSpMkLst>
        </pc:grpChg>
        <pc:grpChg chg="add mod">
          <ac:chgData name="Terry Coggin" userId="22bfb9fd-ab04-4e14-aadf-67608634a359" providerId="ADAL" clId="{216E182E-FBDB-4B70-B374-B95C9A6AF640}" dt="2024-07-25T15:23:31.009" v="16541" actId="1036"/>
          <ac:grpSpMkLst>
            <pc:docMk/>
            <pc:sldMk cId="805970650" sldId="268"/>
            <ac:grpSpMk id="100" creationId="{CA0947C5-24A9-2D63-206B-332D176E8427}"/>
          </ac:grpSpMkLst>
        </pc:grpChg>
        <pc:grpChg chg="add mod">
          <ac:chgData name="Terry Coggin" userId="22bfb9fd-ab04-4e14-aadf-67608634a359" providerId="ADAL" clId="{216E182E-FBDB-4B70-B374-B95C9A6AF640}" dt="2024-07-25T15:26:45.239" v="16586" actId="1076"/>
          <ac:grpSpMkLst>
            <pc:docMk/>
            <pc:sldMk cId="805970650" sldId="268"/>
            <ac:grpSpMk id="103" creationId="{C475CCAE-261E-0F4E-7180-FC9E7D851B3D}"/>
          </ac:grpSpMkLst>
        </pc:grpChg>
        <pc:grpChg chg="add mod">
          <ac:chgData name="Terry Coggin" userId="22bfb9fd-ab04-4e14-aadf-67608634a359" providerId="ADAL" clId="{216E182E-FBDB-4B70-B374-B95C9A6AF640}" dt="2024-07-25T15:27:04.619" v="16588" actId="1076"/>
          <ac:grpSpMkLst>
            <pc:docMk/>
            <pc:sldMk cId="805970650" sldId="268"/>
            <ac:grpSpMk id="106" creationId="{38C56DCA-3D3D-32DE-E78E-CF910D7A7A10}"/>
          </ac:grpSpMkLst>
        </pc:grpChg>
        <pc:grpChg chg="add del mod">
          <ac:chgData name="Terry Coggin" userId="22bfb9fd-ab04-4e14-aadf-67608634a359" providerId="ADAL" clId="{216E182E-FBDB-4B70-B374-B95C9A6AF640}" dt="2024-07-25T20:03:18.251" v="20715" actId="21"/>
          <ac:grpSpMkLst>
            <pc:docMk/>
            <pc:sldMk cId="805970650" sldId="268"/>
            <ac:grpSpMk id="111" creationId="{8B1EC8EF-4D3A-867D-0639-7869B2977CA6}"/>
          </ac:grpSpMkLst>
        </pc:grpChg>
        <pc:graphicFrameChg chg="add mod">
          <ac:chgData name="Terry Coggin" userId="22bfb9fd-ab04-4e14-aadf-67608634a359" providerId="ADAL" clId="{216E182E-FBDB-4B70-B374-B95C9A6AF640}" dt="2024-07-25T15:04:05.228" v="16154"/>
          <ac:graphicFrameMkLst>
            <pc:docMk/>
            <pc:sldMk cId="805970650" sldId="268"/>
            <ac:graphicFrameMk id="7" creationId="{59C48D97-5248-DF6C-02CB-1D1068A7E1F0}"/>
          </ac:graphicFrameMkLst>
        </pc:graphicFrameChg>
        <pc:graphicFrameChg chg="add del mod">
          <ac:chgData name="Terry Coggin" userId="22bfb9fd-ab04-4e14-aadf-67608634a359" providerId="ADAL" clId="{216E182E-FBDB-4B70-B374-B95C9A6AF640}" dt="2024-07-25T15:08:51.883" v="16390" actId="478"/>
          <ac:graphicFrameMkLst>
            <pc:docMk/>
            <pc:sldMk cId="805970650" sldId="268"/>
            <ac:graphicFrameMk id="31" creationId="{1676A5FF-D7BF-A102-23DB-B8C54BD97329}"/>
          </ac:graphicFrameMkLst>
        </pc:graphicFrameChg>
        <pc:graphicFrameChg chg="add mod">
          <ac:chgData name="Terry Coggin" userId="22bfb9fd-ab04-4e14-aadf-67608634a359" providerId="ADAL" clId="{216E182E-FBDB-4B70-B374-B95C9A6AF640}" dt="2024-07-25T15:14:25.442" v="16416"/>
          <ac:graphicFrameMkLst>
            <pc:docMk/>
            <pc:sldMk cId="805970650" sldId="268"/>
            <ac:graphicFrameMk id="43" creationId="{77EA5E58-062A-48DB-B89C-E8D943376729}"/>
          </ac:graphicFrameMkLst>
        </pc:graphicFrameChg>
        <pc:graphicFrameChg chg="add mod">
          <ac:chgData name="Terry Coggin" userId="22bfb9fd-ab04-4e14-aadf-67608634a359" providerId="ADAL" clId="{216E182E-FBDB-4B70-B374-B95C9A6AF640}" dt="2024-07-25T15:16:49.006" v="16442"/>
          <ac:graphicFrameMkLst>
            <pc:docMk/>
            <pc:sldMk cId="805970650" sldId="268"/>
            <ac:graphicFrameMk id="52" creationId="{E17E4D66-518C-A695-EAD7-782F8CB2E978}"/>
          </ac:graphicFrameMkLst>
        </pc:graphicFrameChg>
        <pc:graphicFrameChg chg="add mod">
          <ac:chgData name="Terry Coggin" userId="22bfb9fd-ab04-4e14-aadf-67608634a359" providerId="ADAL" clId="{216E182E-FBDB-4B70-B374-B95C9A6AF640}" dt="2024-07-25T15:17:53.559" v="16449"/>
          <ac:graphicFrameMkLst>
            <pc:docMk/>
            <pc:sldMk cId="805970650" sldId="268"/>
            <ac:graphicFrameMk id="54" creationId="{F23B422F-6B7C-2548-AE67-A0BE65923EAF}"/>
          </ac:graphicFrameMkLst>
        </pc:graphicFrameChg>
        <pc:graphicFrameChg chg="add mod">
          <ac:chgData name="Terry Coggin" userId="22bfb9fd-ab04-4e14-aadf-67608634a359" providerId="ADAL" clId="{216E182E-FBDB-4B70-B374-B95C9A6AF640}" dt="2024-07-25T15:32:07.109" v="16751"/>
          <ac:graphicFrameMkLst>
            <pc:docMk/>
            <pc:sldMk cId="805970650" sldId="268"/>
            <ac:graphicFrameMk id="109" creationId="{9D4D3047-C883-2509-EE37-B16A5C65030D}"/>
          </ac:graphicFrameMkLst>
        </pc:graphicFrameChg>
        <pc:graphicFrameChg chg="add mod">
          <ac:chgData name="Terry Coggin" userId="22bfb9fd-ab04-4e14-aadf-67608634a359" providerId="ADAL" clId="{216E182E-FBDB-4B70-B374-B95C9A6AF640}" dt="2024-07-25T15:34:26.219" v="16759"/>
          <ac:graphicFrameMkLst>
            <pc:docMk/>
            <pc:sldMk cId="805970650" sldId="268"/>
            <ac:graphicFrameMk id="114" creationId="{97B514DC-9E8D-B4DA-428B-D56DBD23BCC4}"/>
          </ac:graphicFrameMkLst>
        </pc:graphicFrameChg>
        <pc:graphicFrameChg chg="add mod">
          <ac:chgData name="Terry Coggin" userId="22bfb9fd-ab04-4e14-aadf-67608634a359" providerId="ADAL" clId="{216E182E-FBDB-4B70-B374-B95C9A6AF640}" dt="2024-07-25T15:34:32.399" v="16762"/>
          <ac:graphicFrameMkLst>
            <pc:docMk/>
            <pc:sldMk cId="805970650" sldId="268"/>
            <ac:graphicFrameMk id="117" creationId="{284A1F0E-024E-05C0-59CC-D819FD78E506}"/>
          </ac:graphicFrameMkLst>
        </pc:graphicFrameChg>
        <pc:graphicFrameChg chg="add mod">
          <ac:chgData name="Terry Coggin" userId="22bfb9fd-ab04-4e14-aadf-67608634a359" providerId="ADAL" clId="{216E182E-FBDB-4B70-B374-B95C9A6AF640}" dt="2024-07-25T15:35:25.299" v="16766"/>
          <ac:graphicFrameMkLst>
            <pc:docMk/>
            <pc:sldMk cId="805970650" sldId="268"/>
            <ac:graphicFrameMk id="119" creationId="{EE3C41F4-281F-F48C-DAC1-4CCB89F1CFF8}"/>
          </ac:graphicFrameMkLst>
        </pc:graphicFrameChg>
        <pc:picChg chg="del">
          <ac:chgData name="Terry Coggin" userId="22bfb9fd-ab04-4e14-aadf-67608634a359" providerId="ADAL" clId="{216E182E-FBDB-4B70-B374-B95C9A6AF640}" dt="2024-07-25T15:03:59.780" v="16150" actId="478"/>
          <ac:picMkLst>
            <pc:docMk/>
            <pc:sldMk cId="805970650" sldId="268"/>
            <ac:picMk id="6" creationId="{86911AEC-4B14-96D1-BE7E-DADDD3AE1D8D}"/>
          </ac:picMkLst>
        </pc:picChg>
        <pc:picChg chg="del">
          <ac:chgData name="Terry Coggin" userId="22bfb9fd-ab04-4e14-aadf-67608634a359" providerId="ADAL" clId="{216E182E-FBDB-4B70-B374-B95C9A6AF640}" dt="2024-07-25T15:03:59.780" v="16150" actId="478"/>
          <ac:picMkLst>
            <pc:docMk/>
            <pc:sldMk cId="805970650" sldId="268"/>
            <ac:picMk id="8" creationId="{BB648716-E9E7-AE5F-5E3A-A891034BD0ED}"/>
          </ac:picMkLst>
        </pc:picChg>
        <pc:picChg chg="add del mod">
          <ac:chgData name="Terry Coggin" userId="22bfb9fd-ab04-4e14-aadf-67608634a359" providerId="ADAL" clId="{216E182E-FBDB-4B70-B374-B95C9A6AF640}" dt="2024-07-25T15:08:39.951" v="16385" actId="478"/>
          <ac:picMkLst>
            <pc:docMk/>
            <pc:sldMk cId="805970650" sldId="268"/>
            <ac:picMk id="9" creationId="{651095C8-C847-9CF8-67B5-7A8CFD3EFEAA}"/>
          </ac:picMkLst>
        </pc:picChg>
        <pc:picChg chg="del">
          <ac:chgData name="Terry Coggin" userId="22bfb9fd-ab04-4e14-aadf-67608634a359" providerId="ADAL" clId="{216E182E-FBDB-4B70-B374-B95C9A6AF640}" dt="2024-07-25T15:03:59.780" v="16150" actId="478"/>
          <ac:picMkLst>
            <pc:docMk/>
            <pc:sldMk cId="805970650" sldId="268"/>
            <ac:picMk id="21" creationId="{730D334C-F539-103A-42B2-A51C08298DC7}"/>
          </ac:picMkLst>
        </pc:picChg>
        <pc:picChg chg="add del mod ord">
          <ac:chgData name="Terry Coggin" userId="22bfb9fd-ab04-4e14-aadf-67608634a359" providerId="ADAL" clId="{216E182E-FBDB-4B70-B374-B95C9A6AF640}" dt="2024-07-25T15:14:24.722" v="16415" actId="478"/>
          <ac:picMkLst>
            <pc:docMk/>
            <pc:sldMk cId="805970650" sldId="268"/>
            <ac:picMk id="33" creationId="{CF67342B-5EDA-4C0B-7975-1B116D1A1F60}"/>
          </ac:picMkLst>
        </pc:picChg>
        <pc:picChg chg="add del mod">
          <ac:chgData name="Terry Coggin" userId="22bfb9fd-ab04-4e14-aadf-67608634a359" providerId="ADAL" clId="{216E182E-FBDB-4B70-B374-B95C9A6AF640}" dt="2024-07-25T15:16:48.271" v="16441" actId="478"/>
          <ac:picMkLst>
            <pc:docMk/>
            <pc:sldMk cId="805970650" sldId="268"/>
            <ac:picMk id="44" creationId="{D146BC65-A429-C29E-1735-4A1310AB1D1D}"/>
          </ac:picMkLst>
        </pc:picChg>
        <pc:picChg chg="add del mod">
          <ac:chgData name="Terry Coggin" userId="22bfb9fd-ab04-4e14-aadf-67608634a359" providerId="ADAL" clId="{216E182E-FBDB-4B70-B374-B95C9A6AF640}" dt="2024-07-25T15:17:52.982" v="16448" actId="478"/>
          <ac:picMkLst>
            <pc:docMk/>
            <pc:sldMk cId="805970650" sldId="268"/>
            <ac:picMk id="53" creationId="{7066B6FD-10C6-3372-D529-4F48B17E86A3}"/>
          </ac:picMkLst>
        </pc:picChg>
        <pc:picChg chg="add del mod">
          <ac:chgData name="Terry Coggin" userId="22bfb9fd-ab04-4e14-aadf-67608634a359" providerId="ADAL" clId="{216E182E-FBDB-4B70-B374-B95C9A6AF640}" dt="2024-07-25T15:32:06.481" v="16750" actId="478"/>
          <ac:picMkLst>
            <pc:docMk/>
            <pc:sldMk cId="805970650" sldId="268"/>
            <ac:picMk id="55" creationId="{77C3FFCB-8BE4-AC37-F0C3-A50C510AA57B}"/>
          </ac:picMkLst>
        </pc:picChg>
        <pc:picChg chg="add del mod">
          <ac:chgData name="Terry Coggin" userId="22bfb9fd-ab04-4e14-aadf-67608634a359" providerId="ADAL" clId="{216E182E-FBDB-4B70-B374-B95C9A6AF640}" dt="2024-07-25T15:34:25.713" v="16758" actId="478"/>
          <ac:picMkLst>
            <pc:docMk/>
            <pc:sldMk cId="805970650" sldId="268"/>
            <ac:picMk id="110" creationId="{E52689C3-AB30-0B0E-4C0F-FC18E8ACCAC8}"/>
          </ac:picMkLst>
        </pc:picChg>
        <pc:picChg chg="add del">
          <ac:chgData name="Terry Coggin" userId="22bfb9fd-ab04-4e14-aadf-67608634a359" providerId="ADAL" clId="{216E182E-FBDB-4B70-B374-B95C9A6AF640}" dt="2024-07-25T15:34:31.024" v="16761" actId="22"/>
          <ac:picMkLst>
            <pc:docMk/>
            <pc:sldMk cId="805970650" sldId="268"/>
            <ac:picMk id="116" creationId="{71062453-5DEA-9874-BE86-342A7CDED748}"/>
          </ac:picMkLst>
        </pc:picChg>
        <pc:picChg chg="add del mod">
          <ac:chgData name="Terry Coggin" userId="22bfb9fd-ab04-4e14-aadf-67608634a359" providerId="ADAL" clId="{216E182E-FBDB-4B70-B374-B95C9A6AF640}" dt="2024-07-25T15:35:24.661" v="16765" actId="478"/>
          <ac:picMkLst>
            <pc:docMk/>
            <pc:sldMk cId="805970650" sldId="268"/>
            <ac:picMk id="118" creationId="{17374A55-FB4D-7E10-0292-52FDC6D1949F}"/>
          </ac:picMkLst>
        </pc:picChg>
        <pc:picChg chg="add mod">
          <ac:chgData name="Terry Coggin" userId="22bfb9fd-ab04-4e14-aadf-67608634a359" providerId="ADAL" clId="{216E182E-FBDB-4B70-B374-B95C9A6AF640}" dt="2024-07-25T15:35:30.479" v="16768" actId="1076"/>
          <ac:picMkLst>
            <pc:docMk/>
            <pc:sldMk cId="805970650" sldId="268"/>
            <ac:picMk id="120" creationId="{1410D879-FB17-2AD5-C536-74BA8C323F5B}"/>
          </ac:picMkLst>
        </pc:picChg>
        <pc:cxnChg chg="del">
          <ac:chgData name="Terry Coggin" userId="22bfb9fd-ab04-4e14-aadf-67608634a359" providerId="ADAL" clId="{216E182E-FBDB-4B70-B374-B95C9A6AF640}" dt="2024-07-25T15:03:59.780" v="16150" actId="478"/>
          <ac:cxnSpMkLst>
            <pc:docMk/>
            <pc:sldMk cId="805970650" sldId="268"/>
            <ac:cxnSpMk id="18" creationId="{630E9B02-E8F3-D95A-9B06-CAFBB5476550}"/>
          </ac:cxnSpMkLst>
        </pc:cxnChg>
      </pc:sldChg>
      <pc:sldChg chg="del">
        <pc:chgData name="Terry Coggin" userId="22bfb9fd-ab04-4e14-aadf-67608634a359" providerId="ADAL" clId="{216E182E-FBDB-4B70-B374-B95C9A6AF640}" dt="2024-07-22T21:43:31.282" v="5740" actId="47"/>
        <pc:sldMkLst>
          <pc:docMk/>
          <pc:sldMk cId="2013089794" sldId="268"/>
        </pc:sldMkLst>
      </pc:sldChg>
      <pc:sldChg chg="new del">
        <pc:chgData name="Terry Coggin" userId="22bfb9fd-ab04-4e14-aadf-67608634a359" providerId="ADAL" clId="{216E182E-FBDB-4B70-B374-B95C9A6AF640}" dt="2024-07-25T17:51:35.828" v="17916" actId="680"/>
        <pc:sldMkLst>
          <pc:docMk/>
          <pc:sldMk cId="16076987" sldId="269"/>
        </pc:sldMkLst>
      </pc:sldChg>
      <pc:sldChg chg="addSp delSp modSp new mod">
        <pc:chgData name="Terry Coggin" userId="22bfb9fd-ab04-4e14-aadf-67608634a359" providerId="ADAL" clId="{216E182E-FBDB-4B70-B374-B95C9A6AF640}" dt="2024-07-26T02:17:10.443" v="29587" actId="20577"/>
        <pc:sldMkLst>
          <pc:docMk/>
          <pc:sldMk cId="1267489084" sldId="269"/>
        </pc:sldMkLst>
        <pc:spChg chg="del">
          <ac:chgData name="Terry Coggin" userId="22bfb9fd-ab04-4e14-aadf-67608634a359" providerId="ADAL" clId="{216E182E-FBDB-4B70-B374-B95C9A6AF640}" dt="2024-07-25T18:57:50.539" v="19028" actId="478"/>
          <ac:spMkLst>
            <pc:docMk/>
            <pc:sldMk cId="1267489084" sldId="269"/>
            <ac:spMk id="2" creationId="{CC698341-CDB4-02DB-6D4E-188DA48FFD92}"/>
          </ac:spMkLst>
        </pc:spChg>
        <pc:spChg chg="del">
          <ac:chgData name="Terry Coggin" userId="22bfb9fd-ab04-4e14-aadf-67608634a359" providerId="ADAL" clId="{216E182E-FBDB-4B70-B374-B95C9A6AF640}" dt="2024-07-25T18:59:10.214" v="19039" actId="478"/>
          <ac:spMkLst>
            <pc:docMk/>
            <pc:sldMk cId="1267489084" sldId="269"/>
            <ac:spMk id="3" creationId="{97CA3F85-595E-1AF1-C0DB-74BFD5A614F3}"/>
          </ac:spMkLst>
        </pc:spChg>
        <pc:spChg chg="add mod">
          <ac:chgData name="Terry Coggin" userId="22bfb9fd-ab04-4e14-aadf-67608634a359" providerId="ADAL" clId="{216E182E-FBDB-4B70-B374-B95C9A6AF640}" dt="2024-07-25T18:59:20.722" v="19097" actId="20577"/>
          <ac:spMkLst>
            <pc:docMk/>
            <pc:sldMk cId="1267489084" sldId="269"/>
            <ac:spMk id="8" creationId="{DFB8A33C-865C-E1C6-47FF-9F885B966FEC}"/>
          </ac:spMkLst>
        </pc:spChg>
        <pc:spChg chg="add mod">
          <ac:chgData name="Terry Coggin" userId="22bfb9fd-ab04-4e14-aadf-67608634a359" providerId="ADAL" clId="{216E182E-FBDB-4B70-B374-B95C9A6AF640}" dt="2024-07-26T02:17:10.443" v="29587" actId="20577"/>
          <ac:spMkLst>
            <pc:docMk/>
            <pc:sldMk cId="1267489084" sldId="269"/>
            <ac:spMk id="9" creationId="{C10D48B8-A7A6-BC6B-9A49-1398AA4D6EB6}"/>
          </ac:spMkLst>
        </pc:spChg>
        <pc:spChg chg="add mod">
          <ac:chgData name="Terry Coggin" userId="22bfb9fd-ab04-4e14-aadf-67608634a359" providerId="ADAL" clId="{216E182E-FBDB-4B70-B374-B95C9A6AF640}" dt="2024-07-25T19:34:45.232" v="19480" actId="1076"/>
          <ac:spMkLst>
            <pc:docMk/>
            <pc:sldMk cId="1267489084" sldId="269"/>
            <ac:spMk id="14" creationId="{9197C700-0854-1119-C00A-B60F2BD6BE47}"/>
          </ac:spMkLst>
        </pc:spChg>
        <pc:spChg chg="add mod">
          <ac:chgData name="Terry Coggin" userId="22bfb9fd-ab04-4e14-aadf-67608634a359" providerId="ADAL" clId="{216E182E-FBDB-4B70-B374-B95C9A6AF640}" dt="2024-07-25T19:33:13.756" v="19478" actId="20577"/>
          <ac:spMkLst>
            <pc:docMk/>
            <pc:sldMk cId="1267489084" sldId="269"/>
            <ac:spMk id="16" creationId="{0BE2B3D6-6B26-ED90-5C34-4FFC65705774}"/>
          </ac:spMkLst>
        </pc:spChg>
        <pc:picChg chg="add mod">
          <ac:chgData name="Terry Coggin" userId="22bfb9fd-ab04-4e14-aadf-67608634a359" providerId="ADAL" clId="{216E182E-FBDB-4B70-B374-B95C9A6AF640}" dt="2024-07-25T19:32:59.454" v="19466" actId="1076"/>
          <ac:picMkLst>
            <pc:docMk/>
            <pc:sldMk cId="1267489084" sldId="269"/>
            <ac:picMk id="5" creationId="{C4DFD652-EDE1-BE7B-9CFC-E7371E1E9E2A}"/>
          </ac:picMkLst>
        </pc:picChg>
        <pc:picChg chg="add mod">
          <ac:chgData name="Terry Coggin" userId="22bfb9fd-ab04-4e14-aadf-67608634a359" providerId="ADAL" clId="{216E182E-FBDB-4B70-B374-B95C9A6AF640}" dt="2024-07-25T19:34:51.593" v="19481" actId="14100"/>
          <ac:picMkLst>
            <pc:docMk/>
            <pc:sldMk cId="1267489084" sldId="269"/>
            <ac:picMk id="7" creationId="{E56CCE9B-A6C2-E7B7-D6A4-1BF2FE886092}"/>
          </ac:picMkLst>
        </pc:picChg>
        <pc:cxnChg chg="add mod">
          <ac:chgData name="Terry Coggin" userId="22bfb9fd-ab04-4e14-aadf-67608634a359" providerId="ADAL" clId="{216E182E-FBDB-4B70-B374-B95C9A6AF640}" dt="2024-07-25T19:34:54.579" v="19482" actId="14100"/>
          <ac:cxnSpMkLst>
            <pc:docMk/>
            <pc:sldMk cId="1267489084" sldId="269"/>
            <ac:cxnSpMk id="11" creationId="{F51225AB-8670-7C54-A1E3-54176800FC7E}"/>
          </ac:cxnSpMkLst>
        </pc:cxnChg>
      </pc:sldChg>
      <pc:sldChg chg="del">
        <pc:chgData name="Terry Coggin" userId="22bfb9fd-ab04-4e14-aadf-67608634a359" providerId="ADAL" clId="{216E182E-FBDB-4B70-B374-B95C9A6AF640}" dt="2024-07-22T14:28:35.626" v="4" actId="47"/>
        <pc:sldMkLst>
          <pc:docMk/>
          <pc:sldMk cId="3640395588" sldId="270"/>
        </pc:sldMkLst>
      </pc:sldChg>
      <pc:sldChg chg="addSp delSp modSp add mod">
        <pc:chgData name="Terry Coggin" userId="22bfb9fd-ab04-4e14-aadf-67608634a359" providerId="ADAL" clId="{216E182E-FBDB-4B70-B374-B95C9A6AF640}" dt="2024-07-26T02:16:08.538" v="29445" actId="20577"/>
        <pc:sldMkLst>
          <pc:docMk/>
          <pc:sldMk cId="4107928614" sldId="270"/>
        </pc:sldMkLst>
        <pc:spChg chg="mod">
          <ac:chgData name="Terry Coggin" userId="22bfb9fd-ab04-4e14-aadf-67608634a359" providerId="ADAL" clId="{216E182E-FBDB-4B70-B374-B95C9A6AF640}" dt="2024-07-26T02:13:13.260" v="29309" actId="20577"/>
          <ac:spMkLst>
            <pc:docMk/>
            <pc:sldMk cId="4107928614" sldId="270"/>
            <ac:spMk id="2" creationId="{C7734890-50B6-F328-5E05-FA7EA6A4E78E}"/>
          </ac:spMkLst>
        </pc:spChg>
        <pc:spChg chg="mod">
          <ac:chgData name="Terry Coggin" userId="22bfb9fd-ab04-4e14-aadf-67608634a359" providerId="ADAL" clId="{216E182E-FBDB-4B70-B374-B95C9A6AF640}" dt="2024-07-26T01:56:51.876" v="27641" actId="6549"/>
          <ac:spMkLst>
            <pc:docMk/>
            <pc:sldMk cId="4107928614" sldId="270"/>
            <ac:spMk id="3" creationId="{CE5A3696-F8A3-C9B7-A74E-FE990A2AEBB1}"/>
          </ac:spMkLst>
        </pc:spChg>
        <pc:spChg chg="del mod">
          <ac:chgData name="Terry Coggin" userId="22bfb9fd-ab04-4e14-aadf-67608634a359" providerId="ADAL" clId="{216E182E-FBDB-4B70-B374-B95C9A6AF640}" dt="2024-07-25T20:27:36.374" v="23644" actId="478"/>
          <ac:spMkLst>
            <pc:docMk/>
            <pc:sldMk cId="4107928614" sldId="270"/>
            <ac:spMk id="4" creationId="{2EA5E144-6D0A-FA0D-7E16-8F1B45784277}"/>
          </ac:spMkLst>
        </pc:spChg>
        <pc:spChg chg="del">
          <ac:chgData name="Terry Coggin" userId="22bfb9fd-ab04-4e14-aadf-67608634a359" providerId="ADAL" clId="{216E182E-FBDB-4B70-B374-B95C9A6AF640}" dt="2024-07-25T20:27:33.292" v="23642" actId="478"/>
          <ac:spMkLst>
            <pc:docMk/>
            <pc:sldMk cId="4107928614" sldId="270"/>
            <ac:spMk id="6" creationId="{21ED901A-E1F7-99A3-3A38-E4E67B3AC753}"/>
          </ac:spMkLst>
        </pc:spChg>
        <pc:spChg chg="add mod">
          <ac:chgData name="Terry Coggin" userId="22bfb9fd-ab04-4e14-aadf-67608634a359" providerId="ADAL" clId="{216E182E-FBDB-4B70-B374-B95C9A6AF640}" dt="2024-07-26T02:16:08.538" v="29445" actId="20577"/>
          <ac:spMkLst>
            <pc:docMk/>
            <pc:sldMk cId="4107928614" sldId="270"/>
            <ac:spMk id="8" creationId="{766CEE53-5088-41D5-1087-FD18B874FD25}"/>
          </ac:spMkLst>
        </pc:spChg>
        <pc:spChg chg="del">
          <ac:chgData name="Terry Coggin" userId="22bfb9fd-ab04-4e14-aadf-67608634a359" providerId="ADAL" clId="{216E182E-FBDB-4B70-B374-B95C9A6AF640}" dt="2024-07-25T20:14:49.964" v="21255" actId="478"/>
          <ac:spMkLst>
            <pc:docMk/>
            <pc:sldMk cId="4107928614" sldId="270"/>
            <ac:spMk id="24" creationId="{4F02BEF2-B0EC-09B5-AA1E-E98A03407FE0}"/>
          </ac:spMkLst>
        </pc:spChg>
        <pc:spChg chg="del">
          <ac:chgData name="Terry Coggin" userId="22bfb9fd-ab04-4e14-aadf-67608634a359" providerId="ADAL" clId="{216E182E-FBDB-4B70-B374-B95C9A6AF640}" dt="2024-07-25T20:14:47.452" v="21254" actId="478"/>
          <ac:spMkLst>
            <pc:docMk/>
            <pc:sldMk cId="4107928614" sldId="270"/>
            <ac:spMk id="25" creationId="{6BAAC01D-68CE-68D2-A717-D29CFF3BA521}"/>
          </ac:spMkLst>
        </pc:spChg>
        <pc:spChg chg="del">
          <ac:chgData name="Terry Coggin" userId="22bfb9fd-ab04-4e14-aadf-67608634a359" providerId="ADAL" clId="{216E182E-FBDB-4B70-B374-B95C9A6AF640}" dt="2024-07-25T20:14:47.452" v="21254" actId="478"/>
          <ac:spMkLst>
            <pc:docMk/>
            <pc:sldMk cId="4107928614" sldId="270"/>
            <ac:spMk id="26" creationId="{434FA5D2-DB54-5B62-8774-26745A8C6D68}"/>
          </ac:spMkLst>
        </pc:spChg>
        <pc:spChg chg="del">
          <ac:chgData name="Terry Coggin" userId="22bfb9fd-ab04-4e14-aadf-67608634a359" providerId="ADAL" clId="{216E182E-FBDB-4B70-B374-B95C9A6AF640}" dt="2024-07-25T20:14:49.964" v="21255" actId="478"/>
          <ac:spMkLst>
            <pc:docMk/>
            <pc:sldMk cId="4107928614" sldId="270"/>
            <ac:spMk id="27" creationId="{8ADB5F8F-5C09-7959-C246-8C1D8A1DC279}"/>
          </ac:spMkLst>
        </pc:spChg>
        <pc:grpChg chg="del">
          <ac:chgData name="Terry Coggin" userId="22bfb9fd-ab04-4e14-aadf-67608634a359" providerId="ADAL" clId="{216E182E-FBDB-4B70-B374-B95C9A6AF640}" dt="2024-07-25T20:14:47.452" v="21254" actId="478"/>
          <ac:grpSpMkLst>
            <pc:docMk/>
            <pc:sldMk cId="4107928614" sldId="270"/>
            <ac:grpSpMk id="11" creationId="{943F40B2-8C1A-E594-8B88-0C4C40781CA4}"/>
          </ac:grpSpMkLst>
        </pc:grpChg>
        <pc:picChg chg="del">
          <ac:chgData name="Terry Coggin" userId="22bfb9fd-ab04-4e14-aadf-67608634a359" providerId="ADAL" clId="{216E182E-FBDB-4B70-B374-B95C9A6AF640}" dt="2024-07-25T20:14:49.964" v="21255" actId="478"/>
          <ac:picMkLst>
            <pc:docMk/>
            <pc:sldMk cId="4107928614" sldId="270"/>
            <ac:picMk id="5" creationId="{113742A0-50D4-CD99-E50C-E10D0C1D6180}"/>
          </ac:picMkLst>
        </pc:picChg>
        <pc:picChg chg="del">
          <ac:chgData name="Terry Coggin" userId="22bfb9fd-ab04-4e14-aadf-67608634a359" providerId="ADAL" clId="{216E182E-FBDB-4B70-B374-B95C9A6AF640}" dt="2024-07-25T20:14:47.452" v="21254" actId="478"/>
          <ac:picMkLst>
            <pc:docMk/>
            <pc:sldMk cId="4107928614" sldId="270"/>
            <ac:picMk id="7" creationId="{AC789BD6-BECF-7AE5-F207-33516A7FBC74}"/>
          </ac:picMkLst>
        </pc:picChg>
        <pc:picChg chg="del">
          <ac:chgData name="Terry Coggin" userId="22bfb9fd-ab04-4e14-aadf-67608634a359" providerId="ADAL" clId="{216E182E-FBDB-4B70-B374-B95C9A6AF640}" dt="2024-07-25T20:14:47.452" v="21254" actId="478"/>
          <ac:picMkLst>
            <pc:docMk/>
            <pc:sldMk cId="4107928614" sldId="270"/>
            <ac:picMk id="9" creationId="{83CE3AFF-D74E-8E1A-1243-4A30861A3DBF}"/>
          </ac:picMkLst>
        </pc:picChg>
        <pc:picChg chg="del">
          <ac:chgData name="Terry Coggin" userId="22bfb9fd-ab04-4e14-aadf-67608634a359" providerId="ADAL" clId="{216E182E-FBDB-4B70-B374-B95C9A6AF640}" dt="2024-07-25T20:14:49.964" v="21255" actId="478"/>
          <ac:picMkLst>
            <pc:docMk/>
            <pc:sldMk cId="4107928614" sldId="270"/>
            <ac:picMk id="23" creationId="{A23BC737-9A67-D7D7-27ED-D41BF567CF85}"/>
          </ac:picMkLst>
        </pc:picChg>
      </pc:sldChg>
      <pc:sldChg chg="addSp delSp modSp add mod">
        <pc:chgData name="Terry Coggin" userId="22bfb9fd-ab04-4e14-aadf-67608634a359" providerId="ADAL" clId="{216E182E-FBDB-4B70-B374-B95C9A6AF640}" dt="2024-07-26T02:33:36.722" v="31619" actId="20577"/>
        <pc:sldMkLst>
          <pc:docMk/>
          <pc:sldMk cId="53983676" sldId="271"/>
        </pc:sldMkLst>
        <pc:spChg chg="mod">
          <ac:chgData name="Terry Coggin" userId="22bfb9fd-ab04-4e14-aadf-67608634a359" providerId="ADAL" clId="{216E182E-FBDB-4B70-B374-B95C9A6AF640}" dt="2024-07-25T19:42:05.663" v="20101" actId="20577"/>
          <ac:spMkLst>
            <pc:docMk/>
            <pc:sldMk cId="53983676" sldId="271"/>
            <ac:spMk id="8" creationId="{DFB8A33C-865C-E1C6-47FF-9F885B966FEC}"/>
          </ac:spMkLst>
        </pc:spChg>
        <pc:spChg chg="mod">
          <ac:chgData name="Terry Coggin" userId="22bfb9fd-ab04-4e14-aadf-67608634a359" providerId="ADAL" clId="{216E182E-FBDB-4B70-B374-B95C9A6AF640}" dt="2024-07-26T02:33:36.722" v="31619" actId="20577"/>
          <ac:spMkLst>
            <pc:docMk/>
            <pc:sldMk cId="53983676" sldId="271"/>
            <ac:spMk id="9" creationId="{C10D48B8-A7A6-BC6B-9A49-1398AA4D6EB6}"/>
          </ac:spMkLst>
        </pc:spChg>
        <pc:spChg chg="add del mod">
          <ac:chgData name="Terry Coggin" userId="22bfb9fd-ab04-4e14-aadf-67608634a359" providerId="ADAL" clId="{216E182E-FBDB-4B70-B374-B95C9A6AF640}" dt="2024-07-25T19:40:00.763" v="19923" actId="11529"/>
          <ac:spMkLst>
            <pc:docMk/>
            <pc:sldMk cId="53983676" sldId="271"/>
            <ac:spMk id="10" creationId="{52D64256-4C86-A539-D902-B4FC51239311}"/>
          </ac:spMkLst>
        </pc:spChg>
        <pc:spChg chg="add mod">
          <ac:chgData name="Terry Coggin" userId="22bfb9fd-ab04-4e14-aadf-67608634a359" providerId="ADAL" clId="{216E182E-FBDB-4B70-B374-B95C9A6AF640}" dt="2024-07-25T19:40:19.834" v="19927" actId="208"/>
          <ac:spMkLst>
            <pc:docMk/>
            <pc:sldMk cId="53983676" sldId="271"/>
            <ac:spMk id="11" creationId="{55BE2EEE-F76A-E2F4-680B-314039319335}"/>
          </ac:spMkLst>
        </pc:spChg>
        <pc:spChg chg="add mod">
          <ac:chgData name="Terry Coggin" userId="22bfb9fd-ab04-4e14-aadf-67608634a359" providerId="ADAL" clId="{216E182E-FBDB-4B70-B374-B95C9A6AF640}" dt="2024-07-26T02:20:25.543" v="29880" actId="6549"/>
          <ac:spMkLst>
            <pc:docMk/>
            <pc:sldMk cId="53983676" sldId="271"/>
            <ac:spMk id="14" creationId="{95F06876-696E-FD24-EB82-CD6A6F91D954}"/>
          </ac:spMkLst>
        </pc:spChg>
        <pc:spChg chg="add mod">
          <ac:chgData name="Terry Coggin" userId="22bfb9fd-ab04-4e14-aadf-67608634a359" providerId="ADAL" clId="{216E182E-FBDB-4B70-B374-B95C9A6AF640}" dt="2024-07-25T19:42:43.446" v="20123" actId="20577"/>
          <ac:spMkLst>
            <pc:docMk/>
            <pc:sldMk cId="53983676" sldId="271"/>
            <ac:spMk id="15" creationId="{611087A0-80E5-A200-E521-21FCC906FFDB}"/>
          </ac:spMkLst>
        </pc:spChg>
        <pc:picChg chg="add mod">
          <ac:chgData name="Terry Coggin" userId="22bfb9fd-ab04-4e14-aadf-67608634a359" providerId="ADAL" clId="{216E182E-FBDB-4B70-B374-B95C9A6AF640}" dt="2024-07-25T19:35:49.932" v="19582" actId="1076"/>
          <ac:picMkLst>
            <pc:docMk/>
            <pc:sldMk cId="53983676" sldId="271"/>
            <ac:picMk id="3" creationId="{F626EB6F-B7D8-E04B-8763-CCCF6F9F2BA7}"/>
          </ac:picMkLst>
        </pc:picChg>
        <pc:picChg chg="del">
          <ac:chgData name="Terry Coggin" userId="22bfb9fd-ab04-4e14-aadf-67608634a359" providerId="ADAL" clId="{216E182E-FBDB-4B70-B374-B95C9A6AF640}" dt="2024-07-25T19:31:59.543" v="19415" actId="478"/>
          <ac:picMkLst>
            <pc:docMk/>
            <pc:sldMk cId="53983676" sldId="271"/>
            <ac:picMk id="5" creationId="{C4DFD652-EDE1-BE7B-9CFC-E7371E1E9E2A}"/>
          </ac:picMkLst>
        </pc:picChg>
        <pc:picChg chg="add mod">
          <ac:chgData name="Terry Coggin" userId="22bfb9fd-ab04-4e14-aadf-67608634a359" providerId="ADAL" clId="{216E182E-FBDB-4B70-B374-B95C9A6AF640}" dt="2024-07-25T19:39:47.395" v="19919" actId="1076"/>
          <ac:picMkLst>
            <pc:docMk/>
            <pc:sldMk cId="53983676" sldId="271"/>
            <ac:picMk id="6" creationId="{8FD02E7D-CF77-3B84-8771-E315AED2F006}"/>
          </ac:picMkLst>
        </pc:picChg>
        <pc:picChg chg="del">
          <ac:chgData name="Terry Coggin" userId="22bfb9fd-ab04-4e14-aadf-67608634a359" providerId="ADAL" clId="{216E182E-FBDB-4B70-B374-B95C9A6AF640}" dt="2024-07-25T19:31:59.799" v="19416" actId="478"/>
          <ac:picMkLst>
            <pc:docMk/>
            <pc:sldMk cId="53983676" sldId="271"/>
            <ac:picMk id="7" creationId="{E56CCE9B-A6C2-E7B7-D6A4-1BF2FE886092}"/>
          </ac:picMkLst>
        </pc:picChg>
        <pc:cxnChg chg="add mod">
          <ac:chgData name="Terry Coggin" userId="22bfb9fd-ab04-4e14-aadf-67608634a359" providerId="ADAL" clId="{216E182E-FBDB-4B70-B374-B95C9A6AF640}" dt="2024-07-25T19:40:29.905" v="19930" actId="13822"/>
          <ac:cxnSpMkLst>
            <pc:docMk/>
            <pc:sldMk cId="53983676" sldId="271"/>
            <ac:cxnSpMk id="13" creationId="{A87543D6-5B4A-17DC-D6E3-F3E4CD8361F7}"/>
          </ac:cxnSpMkLst>
        </pc:cxnChg>
      </pc:sldChg>
      <pc:sldChg chg="del">
        <pc:chgData name="Terry Coggin" userId="22bfb9fd-ab04-4e14-aadf-67608634a359" providerId="ADAL" clId="{216E182E-FBDB-4B70-B374-B95C9A6AF640}" dt="2024-07-22T18:38:14.311" v="5159" actId="47"/>
        <pc:sldMkLst>
          <pc:docMk/>
          <pc:sldMk cId="1073289709" sldId="271"/>
        </pc:sldMkLst>
      </pc:sldChg>
      <pc:sldChg chg="addSp delSp modSp add mod">
        <pc:chgData name="Terry Coggin" userId="22bfb9fd-ab04-4e14-aadf-67608634a359" providerId="ADAL" clId="{216E182E-FBDB-4B70-B374-B95C9A6AF640}" dt="2024-07-29T16:57:52.371" v="34205" actId="14100"/>
        <pc:sldMkLst>
          <pc:docMk/>
          <pc:sldMk cId="2396767214" sldId="272"/>
        </pc:sldMkLst>
        <pc:spChg chg="add mod">
          <ac:chgData name="Terry Coggin" userId="22bfb9fd-ab04-4e14-aadf-67608634a359" providerId="ADAL" clId="{216E182E-FBDB-4B70-B374-B95C9A6AF640}" dt="2024-07-29T16:57:52.371" v="34205" actId="14100"/>
          <ac:spMkLst>
            <pc:docMk/>
            <pc:sldMk cId="2396767214" sldId="272"/>
            <ac:spMk id="2" creationId="{79AC8F2A-F201-D9FE-B5E2-226E4F97719C}"/>
          </ac:spMkLst>
        </pc:spChg>
        <pc:spChg chg="del">
          <ac:chgData name="Terry Coggin" userId="22bfb9fd-ab04-4e14-aadf-67608634a359" providerId="ADAL" clId="{216E182E-FBDB-4B70-B374-B95C9A6AF640}" dt="2024-07-29T16:56:51.764" v="33929" actId="478"/>
          <ac:spMkLst>
            <pc:docMk/>
            <pc:sldMk cId="2396767214" sldId="272"/>
            <ac:spMk id="10" creationId="{E875F1F4-B532-DD87-DF8A-5DBD9EE6325F}"/>
          </ac:spMkLst>
        </pc:spChg>
        <pc:spChg chg="mod">
          <ac:chgData name="Terry Coggin" userId="22bfb9fd-ab04-4e14-aadf-67608634a359" providerId="ADAL" clId="{216E182E-FBDB-4B70-B374-B95C9A6AF640}" dt="2024-07-29T16:56:59.275" v="33938" actId="113"/>
          <ac:spMkLst>
            <pc:docMk/>
            <pc:sldMk cId="2396767214" sldId="272"/>
            <ac:spMk id="21" creationId="{6282A6B6-68A3-8A98-DBC2-3A7A4EC9ACA7}"/>
          </ac:spMkLst>
        </pc:spChg>
      </pc:sldChg>
      <pc:sldChg chg="addSp delSp modSp add mod">
        <pc:chgData name="Terry Coggin" userId="22bfb9fd-ab04-4e14-aadf-67608634a359" providerId="ADAL" clId="{216E182E-FBDB-4B70-B374-B95C9A6AF640}" dt="2024-07-26T02:40:08.800" v="32468" actId="20577"/>
        <pc:sldMkLst>
          <pc:docMk/>
          <pc:sldMk cId="3209955116" sldId="273"/>
        </pc:sldMkLst>
        <pc:spChg chg="mod">
          <ac:chgData name="Terry Coggin" userId="22bfb9fd-ab04-4e14-aadf-67608634a359" providerId="ADAL" clId="{216E182E-FBDB-4B70-B374-B95C9A6AF640}" dt="2024-07-26T02:34:17.164" v="31672" actId="20577"/>
          <ac:spMkLst>
            <pc:docMk/>
            <pc:sldMk cId="3209955116" sldId="273"/>
            <ac:spMk id="3" creationId="{CE5A3696-F8A3-C9B7-A74E-FE990A2AEBB1}"/>
          </ac:spMkLst>
        </pc:spChg>
        <pc:spChg chg="mod">
          <ac:chgData name="Terry Coggin" userId="22bfb9fd-ab04-4e14-aadf-67608634a359" providerId="ADAL" clId="{216E182E-FBDB-4B70-B374-B95C9A6AF640}" dt="2024-07-26T02:40:08.800" v="32468" actId="20577"/>
          <ac:spMkLst>
            <pc:docMk/>
            <pc:sldMk cId="3209955116" sldId="273"/>
            <ac:spMk id="34" creationId="{69332EFD-2516-0CDF-5701-5C0FE65B60DE}"/>
          </ac:spMkLst>
        </pc:spChg>
        <pc:grpChg chg="del">
          <ac:chgData name="Terry Coggin" userId="22bfb9fd-ab04-4e14-aadf-67608634a359" providerId="ADAL" clId="{216E182E-FBDB-4B70-B374-B95C9A6AF640}" dt="2024-07-26T02:35:22.575" v="31676" actId="478"/>
          <ac:grpSpMkLst>
            <pc:docMk/>
            <pc:sldMk cId="3209955116" sldId="273"/>
            <ac:grpSpMk id="8" creationId="{1AAE5996-D26D-B848-7430-AF790342EC9B}"/>
          </ac:grpSpMkLst>
        </pc:grpChg>
        <pc:grpChg chg="del">
          <ac:chgData name="Terry Coggin" userId="22bfb9fd-ab04-4e14-aadf-67608634a359" providerId="ADAL" clId="{216E182E-FBDB-4B70-B374-B95C9A6AF640}" dt="2024-07-26T02:35:22.575" v="31676" actId="478"/>
          <ac:grpSpMkLst>
            <pc:docMk/>
            <pc:sldMk cId="3209955116" sldId="273"/>
            <ac:grpSpMk id="25" creationId="{B14614AA-C683-6C9C-CBE0-1451862A90A5}"/>
          </ac:grpSpMkLst>
        </pc:grpChg>
        <pc:grpChg chg="del">
          <ac:chgData name="Terry Coggin" userId="22bfb9fd-ab04-4e14-aadf-67608634a359" providerId="ADAL" clId="{216E182E-FBDB-4B70-B374-B95C9A6AF640}" dt="2024-07-26T02:35:22.575" v="31676" actId="478"/>
          <ac:grpSpMkLst>
            <pc:docMk/>
            <pc:sldMk cId="3209955116" sldId="273"/>
            <ac:grpSpMk id="28" creationId="{0D874789-14BC-EE2A-98B7-EB60B0BDC693}"/>
          </ac:grpSpMkLst>
        </pc:grpChg>
        <pc:grpChg chg="del">
          <ac:chgData name="Terry Coggin" userId="22bfb9fd-ab04-4e14-aadf-67608634a359" providerId="ADAL" clId="{216E182E-FBDB-4B70-B374-B95C9A6AF640}" dt="2024-07-26T02:35:22.575" v="31676" actId="478"/>
          <ac:grpSpMkLst>
            <pc:docMk/>
            <pc:sldMk cId="3209955116" sldId="273"/>
            <ac:grpSpMk id="31" creationId="{4366311A-AEC9-599B-9A68-77FB26DDFA47}"/>
          </ac:grpSpMkLst>
        </pc:grpChg>
        <pc:grpChg chg="del">
          <ac:chgData name="Terry Coggin" userId="22bfb9fd-ab04-4e14-aadf-67608634a359" providerId="ADAL" clId="{216E182E-FBDB-4B70-B374-B95C9A6AF640}" dt="2024-07-26T02:35:22.575" v="31676" actId="478"/>
          <ac:grpSpMkLst>
            <pc:docMk/>
            <pc:sldMk cId="3209955116" sldId="273"/>
            <ac:grpSpMk id="37" creationId="{AE3E2B91-BEE0-22DB-9010-DC2165211622}"/>
          </ac:grpSpMkLst>
        </pc:grpChg>
        <pc:picChg chg="add mod">
          <ac:chgData name="Terry Coggin" userId="22bfb9fd-ab04-4e14-aadf-67608634a359" providerId="ADAL" clId="{216E182E-FBDB-4B70-B374-B95C9A6AF640}" dt="2024-07-26T02:36:15.574" v="31856" actId="1076"/>
          <ac:picMkLst>
            <pc:docMk/>
            <pc:sldMk cId="3209955116" sldId="273"/>
            <ac:picMk id="4" creationId="{BF98D6E0-2B2E-5161-1FD5-C5D23994BADE}"/>
          </ac:picMkLst>
        </pc:picChg>
        <pc:picChg chg="del">
          <ac:chgData name="Terry Coggin" userId="22bfb9fd-ab04-4e14-aadf-67608634a359" providerId="ADAL" clId="{216E182E-FBDB-4B70-B374-B95C9A6AF640}" dt="2024-07-26T02:35:16.160" v="31673" actId="478"/>
          <ac:picMkLst>
            <pc:docMk/>
            <pc:sldMk cId="3209955116" sldId="273"/>
            <ac:picMk id="7" creationId="{FD706C9F-D4B9-370D-C577-27299B21202F}"/>
          </ac:picMkLst>
        </pc:picChg>
      </pc:sldChg>
      <pc:sldChg chg="modSp mod">
        <pc:chgData name="Terry Coggin" userId="22bfb9fd-ab04-4e14-aadf-67608634a359" providerId="ADAL" clId="{216E182E-FBDB-4B70-B374-B95C9A6AF640}" dt="2024-07-22T14:30:48.893" v="20" actId="6549"/>
        <pc:sldMkLst>
          <pc:docMk/>
          <pc:sldMk cId="205977369" sldId="287"/>
        </pc:sldMkLst>
        <pc:spChg chg="mod">
          <ac:chgData name="Terry Coggin" userId="22bfb9fd-ab04-4e14-aadf-67608634a359" providerId="ADAL" clId="{216E182E-FBDB-4B70-B374-B95C9A6AF640}" dt="2024-07-22T14:30:48.893" v="20" actId="6549"/>
          <ac:spMkLst>
            <pc:docMk/>
            <pc:sldMk cId="205977369" sldId="287"/>
            <ac:spMk id="9" creationId="{4E2857BE-5FA1-51E4-BD46-C67EA4D8C287}"/>
          </ac:spMkLst>
        </pc:spChg>
        <pc:spChg chg="mod">
          <ac:chgData name="Terry Coggin" userId="22bfb9fd-ab04-4e14-aadf-67608634a359" providerId="ADAL" clId="{216E182E-FBDB-4B70-B374-B95C9A6AF640}" dt="2024-07-22T14:30:45.705" v="19" actId="20577"/>
          <ac:spMkLst>
            <pc:docMk/>
            <pc:sldMk cId="205977369" sldId="287"/>
            <ac:spMk id="14" creationId="{976F568E-1E4F-A99C-1621-320007CBF268}"/>
          </ac:spMkLst>
        </pc:spChg>
      </pc:sldChg>
      <pc:sldChg chg="modSp mod">
        <pc:chgData name="Terry Coggin" userId="22bfb9fd-ab04-4e14-aadf-67608634a359" providerId="ADAL" clId="{216E182E-FBDB-4B70-B374-B95C9A6AF640}" dt="2024-07-22T14:52:54.694" v="182" actId="14100"/>
        <pc:sldMkLst>
          <pc:docMk/>
          <pc:sldMk cId="62397596" sldId="2147483636"/>
        </pc:sldMkLst>
        <pc:spChg chg="mod">
          <ac:chgData name="Terry Coggin" userId="22bfb9fd-ab04-4e14-aadf-67608634a359" providerId="ADAL" clId="{216E182E-FBDB-4B70-B374-B95C9A6AF640}" dt="2024-07-22T14:52:54.694" v="182" actId="14100"/>
          <ac:spMkLst>
            <pc:docMk/>
            <pc:sldMk cId="62397596" sldId="2147483636"/>
            <ac:spMk id="29" creationId="{AF71EBDA-02AD-6C16-B392-43E10EEED3DC}"/>
          </ac:spMkLst>
        </pc:spChg>
      </pc:sldChg>
      <pc:sldChg chg="modSp mod">
        <pc:chgData name="Terry Coggin" userId="22bfb9fd-ab04-4e14-aadf-67608634a359" providerId="ADAL" clId="{216E182E-FBDB-4B70-B374-B95C9A6AF640}" dt="2024-07-23T13:43:11.940" v="6241" actId="20577"/>
        <pc:sldMkLst>
          <pc:docMk/>
          <pc:sldMk cId="2390728829" sldId="2147483640"/>
        </pc:sldMkLst>
        <pc:spChg chg="mod">
          <ac:chgData name="Terry Coggin" userId="22bfb9fd-ab04-4e14-aadf-67608634a359" providerId="ADAL" clId="{216E182E-FBDB-4B70-B374-B95C9A6AF640}" dt="2024-07-23T13:43:11.940" v="6241" actId="20577"/>
          <ac:spMkLst>
            <pc:docMk/>
            <pc:sldMk cId="2390728829" sldId="2147483640"/>
            <ac:spMk id="5" creationId="{DC9BDBC1-0EA7-64A4-5767-9369805B139D}"/>
          </ac:spMkLst>
        </pc:spChg>
      </pc:sldChg>
      <pc:sldChg chg="modSp mod">
        <pc:chgData name="Terry Coggin" userId="22bfb9fd-ab04-4e14-aadf-67608634a359" providerId="ADAL" clId="{216E182E-FBDB-4B70-B374-B95C9A6AF640}" dt="2024-07-23T13:55:12.449" v="6245" actId="6549"/>
        <pc:sldMkLst>
          <pc:docMk/>
          <pc:sldMk cId="3309791318" sldId="2147483642"/>
        </pc:sldMkLst>
        <pc:graphicFrameChg chg="modGraphic">
          <ac:chgData name="Terry Coggin" userId="22bfb9fd-ab04-4e14-aadf-67608634a359" providerId="ADAL" clId="{216E182E-FBDB-4B70-B374-B95C9A6AF640}" dt="2024-07-23T13:55:12.449" v="6245" actId="6549"/>
          <ac:graphicFrameMkLst>
            <pc:docMk/>
            <pc:sldMk cId="3309791318" sldId="2147483642"/>
            <ac:graphicFrameMk id="4" creationId="{6BE3663B-0216-7A3D-385B-861F1D936777}"/>
          </ac:graphicFrameMkLst>
        </pc:graphicFrameChg>
      </pc:sldChg>
      <pc:sldChg chg="ord">
        <pc:chgData name="Terry Coggin" userId="22bfb9fd-ab04-4e14-aadf-67608634a359" providerId="ADAL" clId="{216E182E-FBDB-4B70-B374-B95C9A6AF640}" dt="2024-07-25T14:07:16.882" v="15671"/>
        <pc:sldMkLst>
          <pc:docMk/>
          <pc:sldMk cId="499920277" sldId="2147483647"/>
        </pc:sldMkLst>
      </pc:sldChg>
    </pc:docChg>
  </pc:docChgLst>
  <pc:docChgLst>
    <pc:chgData name="Jessica Vite" userId="b4409176-ed0f-4f34-8b6d-ddda2d0b5214" providerId="ADAL" clId="{80B87922-E1D7-4070-8818-DC8734CFCDA4}"/>
    <pc:docChg chg="delSld modSld">
      <pc:chgData name="Jessica Vite" userId="b4409176-ed0f-4f34-8b6d-ddda2d0b5214" providerId="ADAL" clId="{80B87922-E1D7-4070-8818-DC8734CFCDA4}" dt="2024-07-26T15:17:40.865" v="1" actId="47"/>
      <pc:docMkLst>
        <pc:docMk/>
      </pc:docMkLst>
      <pc:sldChg chg="addSp modSp">
        <pc:chgData name="Jessica Vite" userId="b4409176-ed0f-4f34-8b6d-ddda2d0b5214" providerId="ADAL" clId="{80B87922-E1D7-4070-8818-DC8734CFCDA4}" dt="2024-07-26T15:17:38.577" v="0"/>
        <pc:sldMkLst>
          <pc:docMk/>
          <pc:sldMk cId="2926351134" sldId="274"/>
        </pc:sldMkLst>
        <pc:spChg chg="add mod">
          <ac:chgData name="Jessica Vite" userId="b4409176-ed0f-4f34-8b6d-ddda2d0b5214" providerId="ADAL" clId="{80B87922-E1D7-4070-8818-DC8734CFCDA4}" dt="2024-07-26T15:17:38.577" v="0"/>
          <ac:spMkLst>
            <pc:docMk/>
            <pc:sldMk cId="2926351134" sldId="274"/>
            <ac:spMk id="17" creationId="{B485D59D-D04D-AD9E-A643-1448EAF79353}"/>
          </ac:spMkLst>
        </pc:spChg>
      </pc:sldChg>
      <pc:sldChg chg="del">
        <pc:chgData name="Jessica Vite" userId="b4409176-ed0f-4f34-8b6d-ddda2d0b5214" providerId="ADAL" clId="{80B87922-E1D7-4070-8818-DC8734CFCDA4}" dt="2024-07-26T15:17:40.865" v="1" actId="47"/>
        <pc:sldMkLst>
          <pc:docMk/>
          <pc:sldMk cId="62397596" sldId="2147483636"/>
        </pc:sldMkLst>
      </pc:sldChg>
    </pc:docChg>
  </pc:docChgLst>
  <pc:docChgLst>
    <pc:chgData name="Nayak, Utpal" userId="b6e5bb3b-dca3-4937-a474-ec19b5e4e5c5" providerId="ADAL" clId="{6BC98C21-01D7-408D-AADE-050B072D2765}"/>
    <pc:docChg chg="undo custSel addSld delSld delMainMaster">
      <pc:chgData name="Nayak, Utpal" userId="b6e5bb3b-dca3-4937-a474-ec19b5e4e5c5" providerId="ADAL" clId="{6BC98C21-01D7-408D-AADE-050B072D2765}" dt="2024-09-06T17:01:59.856" v="24" actId="47"/>
      <pc:docMkLst>
        <pc:docMk/>
      </pc:docMkLst>
      <pc:sldChg chg="add del">
        <pc:chgData name="Nayak, Utpal" userId="b6e5bb3b-dca3-4937-a474-ec19b5e4e5c5" providerId="ADAL" clId="{6BC98C21-01D7-408D-AADE-050B072D2765}" dt="2024-09-06T17:00:59.785" v="18" actId="47"/>
        <pc:sldMkLst>
          <pc:docMk/>
          <pc:sldMk cId="3278567066" sldId="257"/>
        </pc:sldMkLst>
      </pc:sldChg>
      <pc:sldChg chg="del">
        <pc:chgData name="Nayak, Utpal" userId="b6e5bb3b-dca3-4937-a474-ec19b5e4e5c5" providerId="ADAL" clId="{6BC98C21-01D7-408D-AADE-050B072D2765}" dt="2024-09-06T17:00:29" v="9" actId="47"/>
        <pc:sldMkLst>
          <pc:docMk/>
          <pc:sldMk cId="1875128708" sldId="258"/>
        </pc:sldMkLst>
      </pc:sldChg>
      <pc:sldChg chg="del">
        <pc:chgData name="Nayak, Utpal" userId="b6e5bb3b-dca3-4937-a474-ec19b5e4e5c5" providerId="ADAL" clId="{6BC98C21-01D7-408D-AADE-050B072D2765}" dt="2024-09-06T17:00:11.305" v="1" actId="47"/>
        <pc:sldMkLst>
          <pc:docMk/>
          <pc:sldMk cId="3305559740" sldId="259"/>
        </pc:sldMkLst>
      </pc:sldChg>
      <pc:sldChg chg="del">
        <pc:chgData name="Nayak, Utpal" userId="b6e5bb3b-dca3-4937-a474-ec19b5e4e5c5" providerId="ADAL" clId="{6BC98C21-01D7-408D-AADE-050B072D2765}" dt="2024-09-06T17:00:32.994" v="11" actId="47"/>
        <pc:sldMkLst>
          <pc:docMk/>
          <pc:sldMk cId="1246614020" sldId="260"/>
        </pc:sldMkLst>
      </pc:sldChg>
      <pc:sldChg chg="del">
        <pc:chgData name="Nayak, Utpal" userId="b6e5bb3b-dca3-4937-a474-ec19b5e4e5c5" providerId="ADAL" clId="{6BC98C21-01D7-408D-AADE-050B072D2765}" dt="2024-09-06T17:00:43.159" v="13" actId="47"/>
        <pc:sldMkLst>
          <pc:docMk/>
          <pc:sldMk cId="3258837151" sldId="261"/>
        </pc:sldMkLst>
      </pc:sldChg>
      <pc:sldChg chg="del">
        <pc:chgData name="Nayak, Utpal" userId="b6e5bb3b-dca3-4937-a474-ec19b5e4e5c5" providerId="ADAL" clId="{6BC98C21-01D7-408D-AADE-050B072D2765}" dt="2024-09-06T17:01:10.699" v="20" actId="47"/>
        <pc:sldMkLst>
          <pc:docMk/>
          <pc:sldMk cId="166874541" sldId="262"/>
        </pc:sldMkLst>
      </pc:sldChg>
      <pc:sldChg chg="del">
        <pc:chgData name="Nayak, Utpal" userId="b6e5bb3b-dca3-4937-a474-ec19b5e4e5c5" providerId="ADAL" clId="{6BC98C21-01D7-408D-AADE-050B072D2765}" dt="2024-09-06T17:00:35.952" v="12" actId="47"/>
        <pc:sldMkLst>
          <pc:docMk/>
          <pc:sldMk cId="4076999533" sldId="263"/>
        </pc:sldMkLst>
      </pc:sldChg>
      <pc:sldChg chg="del">
        <pc:chgData name="Nayak, Utpal" userId="b6e5bb3b-dca3-4937-a474-ec19b5e4e5c5" providerId="ADAL" clId="{6BC98C21-01D7-408D-AADE-050B072D2765}" dt="2024-09-06T17:00:29.959" v="10" actId="47"/>
        <pc:sldMkLst>
          <pc:docMk/>
          <pc:sldMk cId="539158993" sldId="266"/>
        </pc:sldMkLst>
      </pc:sldChg>
      <pc:sldChg chg="del">
        <pc:chgData name="Nayak, Utpal" userId="b6e5bb3b-dca3-4937-a474-ec19b5e4e5c5" providerId="ADAL" clId="{6BC98C21-01D7-408D-AADE-050B072D2765}" dt="2024-09-06T17:01:50.494" v="23" actId="47"/>
        <pc:sldMkLst>
          <pc:docMk/>
          <pc:sldMk cId="2315411837" sldId="267"/>
        </pc:sldMkLst>
      </pc:sldChg>
      <pc:sldChg chg="del">
        <pc:chgData name="Nayak, Utpal" userId="b6e5bb3b-dca3-4937-a474-ec19b5e4e5c5" providerId="ADAL" clId="{6BC98C21-01D7-408D-AADE-050B072D2765}" dt="2024-09-06T17:01:59.856" v="24" actId="47"/>
        <pc:sldMkLst>
          <pc:docMk/>
          <pc:sldMk cId="805970650" sldId="268"/>
        </pc:sldMkLst>
      </pc:sldChg>
      <pc:sldChg chg="del">
        <pc:chgData name="Nayak, Utpal" userId="b6e5bb3b-dca3-4937-a474-ec19b5e4e5c5" providerId="ADAL" clId="{6BC98C21-01D7-408D-AADE-050B072D2765}" dt="2024-09-06T17:00:53.896" v="15" actId="47"/>
        <pc:sldMkLst>
          <pc:docMk/>
          <pc:sldMk cId="1267489084" sldId="269"/>
        </pc:sldMkLst>
      </pc:sldChg>
      <pc:sldChg chg="del">
        <pc:chgData name="Nayak, Utpal" userId="b6e5bb3b-dca3-4937-a474-ec19b5e4e5c5" providerId="ADAL" clId="{6BC98C21-01D7-408D-AADE-050B072D2765}" dt="2024-09-06T17:01:03.863" v="19" actId="47"/>
        <pc:sldMkLst>
          <pc:docMk/>
          <pc:sldMk cId="4107928614" sldId="270"/>
        </pc:sldMkLst>
      </pc:sldChg>
      <pc:sldChg chg="del">
        <pc:chgData name="Nayak, Utpal" userId="b6e5bb3b-dca3-4937-a474-ec19b5e4e5c5" providerId="ADAL" clId="{6BC98C21-01D7-408D-AADE-050B072D2765}" dt="2024-09-06T17:00:55.745" v="16" actId="47"/>
        <pc:sldMkLst>
          <pc:docMk/>
          <pc:sldMk cId="53983676" sldId="271"/>
        </pc:sldMkLst>
      </pc:sldChg>
      <pc:sldChg chg="del">
        <pc:chgData name="Nayak, Utpal" userId="b6e5bb3b-dca3-4937-a474-ec19b5e4e5c5" providerId="ADAL" clId="{6BC98C21-01D7-408D-AADE-050B072D2765}" dt="2024-09-06T17:01:14.330" v="21" actId="47"/>
        <pc:sldMkLst>
          <pc:docMk/>
          <pc:sldMk cId="2396767214" sldId="272"/>
        </pc:sldMkLst>
      </pc:sldChg>
      <pc:sldChg chg="del">
        <pc:chgData name="Nayak, Utpal" userId="b6e5bb3b-dca3-4937-a474-ec19b5e4e5c5" providerId="ADAL" clId="{6BC98C21-01D7-408D-AADE-050B072D2765}" dt="2024-09-06T17:00:44.514" v="14" actId="47"/>
        <pc:sldMkLst>
          <pc:docMk/>
          <pc:sldMk cId="3209955116" sldId="273"/>
        </pc:sldMkLst>
      </pc:sldChg>
      <pc:sldChg chg="del">
        <pc:chgData name="Nayak, Utpal" userId="b6e5bb3b-dca3-4937-a474-ec19b5e4e5c5" providerId="ADAL" clId="{6BC98C21-01D7-408D-AADE-050B072D2765}" dt="2024-09-06T17:00:02.922" v="0" actId="47"/>
        <pc:sldMkLst>
          <pc:docMk/>
          <pc:sldMk cId="205977369" sldId="287"/>
        </pc:sldMkLst>
      </pc:sldChg>
      <pc:sldChg chg="del">
        <pc:chgData name="Nayak, Utpal" userId="b6e5bb3b-dca3-4937-a474-ec19b5e4e5c5" providerId="ADAL" clId="{6BC98C21-01D7-408D-AADE-050B072D2765}" dt="2024-09-06T17:00:12.668" v="2" actId="47"/>
        <pc:sldMkLst>
          <pc:docMk/>
          <pc:sldMk cId="3334791481" sldId="2147476608"/>
        </pc:sldMkLst>
      </pc:sldChg>
      <pc:sldChg chg="del">
        <pc:chgData name="Nayak, Utpal" userId="b6e5bb3b-dca3-4937-a474-ec19b5e4e5c5" providerId="ADAL" clId="{6BC98C21-01D7-408D-AADE-050B072D2765}" dt="2024-09-06T17:00:13.710" v="3" actId="47"/>
        <pc:sldMkLst>
          <pc:docMk/>
          <pc:sldMk cId="2390728829" sldId="2147483640"/>
        </pc:sldMkLst>
      </pc:sldChg>
      <pc:sldChg chg="add del">
        <pc:chgData name="Nayak, Utpal" userId="b6e5bb3b-dca3-4937-a474-ec19b5e4e5c5" providerId="ADAL" clId="{6BC98C21-01D7-408D-AADE-050B072D2765}" dt="2024-09-06T17:00:22.102" v="6" actId="47"/>
        <pc:sldMkLst>
          <pc:docMk/>
          <pc:sldMk cId="3309791318" sldId="2147483642"/>
        </pc:sldMkLst>
      </pc:sldChg>
      <pc:sldChg chg="del">
        <pc:chgData name="Nayak, Utpal" userId="b6e5bb3b-dca3-4937-a474-ec19b5e4e5c5" providerId="ADAL" clId="{6BC98C21-01D7-408D-AADE-050B072D2765}" dt="2024-09-06T17:01:47.552" v="22" actId="47"/>
        <pc:sldMkLst>
          <pc:docMk/>
          <pc:sldMk cId="3493585778" sldId="2147483645"/>
        </pc:sldMkLst>
      </pc:sldChg>
      <pc:sldChg chg="del">
        <pc:chgData name="Nayak, Utpal" userId="b6e5bb3b-dca3-4937-a474-ec19b5e4e5c5" providerId="ADAL" clId="{6BC98C21-01D7-408D-AADE-050B072D2765}" dt="2024-09-06T17:00:26.847" v="7" actId="47"/>
        <pc:sldMkLst>
          <pc:docMk/>
          <pc:sldMk cId="1722070055" sldId="2147483646"/>
        </pc:sldMkLst>
      </pc:sldChg>
      <pc:sldChg chg="del">
        <pc:chgData name="Nayak, Utpal" userId="b6e5bb3b-dca3-4937-a474-ec19b5e4e5c5" providerId="ADAL" clId="{6BC98C21-01D7-408D-AADE-050B072D2765}" dt="2024-09-06T17:00:27.883" v="8" actId="47"/>
        <pc:sldMkLst>
          <pc:docMk/>
          <pc:sldMk cId="499920277" sldId="2147483647"/>
        </pc:sldMkLst>
      </pc:sldChg>
      <pc:sldMasterChg chg="del delSldLayout">
        <pc:chgData name="Nayak, Utpal" userId="b6e5bb3b-dca3-4937-a474-ec19b5e4e5c5" providerId="ADAL" clId="{6BC98C21-01D7-408D-AADE-050B072D2765}" dt="2024-09-06T17:00:02.922" v="0" actId="47"/>
        <pc:sldMasterMkLst>
          <pc:docMk/>
          <pc:sldMasterMk cId="2157149451" sldId="2147483891"/>
        </pc:sldMasterMkLst>
        <pc:sldLayoutChg chg="del">
          <pc:chgData name="Nayak, Utpal" userId="b6e5bb3b-dca3-4937-a474-ec19b5e4e5c5" providerId="ADAL" clId="{6BC98C21-01D7-408D-AADE-050B072D2765}" dt="2024-09-06T17:00:02.922" v="0" actId="47"/>
          <pc:sldLayoutMkLst>
            <pc:docMk/>
            <pc:sldMasterMk cId="2157149451" sldId="2147483891"/>
            <pc:sldLayoutMk cId="1546623072" sldId="2147483892"/>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3142965585" sldId="2147483893"/>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500784189" sldId="2147483894"/>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769235090" sldId="2147483895"/>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3154765656" sldId="2147483896"/>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3304819717" sldId="2147483897"/>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639415954" sldId="2147483898"/>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483804968" sldId="2147483899"/>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005944681" sldId="2147483900"/>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382062968" sldId="2147483901"/>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715551573" sldId="2147483902"/>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025963072" sldId="2147483903"/>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385897762" sldId="2147483904"/>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345811141" sldId="2147483905"/>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121378744" sldId="2147483906"/>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604372753" sldId="2147483907"/>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4005552189" sldId="2147483908"/>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1642772680" sldId="2147483909"/>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853578611" sldId="2147483910"/>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576292954" sldId="2147483911"/>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932707815" sldId="2147483912"/>
          </pc:sldLayoutMkLst>
        </pc:sldLayoutChg>
        <pc:sldLayoutChg chg="del">
          <pc:chgData name="Nayak, Utpal" userId="b6e5bb3b-dca3-4937-a474-ec19b5e4e5c5" providerId="ADAL" clId="{6BC98C21-01D7-408D-AADE-050B072D2765}" dt="2024-09-06T17:00:02.922" v="0" actId="47"/>
          <pc:sldLayoutMkLst>
            <pc:docMk/>
            <pc:sldMasterMk cId="2157149451" sldId="2147483891"/>
            <pc:sldLayoutMk cId="2009883604" sldId="2147483913"/>
          </pc:sldLayoutMkLst>
        </pc:sldLayoutChg>
      </pc:sldMasterChg>
    </pc:docChg>
  </pc:docChgLst>
  <pc:docChgLst>
    <pc:chgData name="Terry Coggin" userId="S::tcoggin@coca-cola.com::22bfb9fd-ab04-4e14-aadf-67608634a359" providerId="AD" clId="Web-{8156B85E-6D09-E6E1-0AB5-DA3652457F77}"/>
    <pc:docChg chg="modSld">
      <pc:chgData name="Terry Coggin" userId="S::tcoggin@coca-cola.com::22bfb9fd-ab04-4e14-aadf-67608634a359" providerId="AD" clId="Web-{8156B85E-6D09-E6E1-0AB5-DA3652457F77}" dt="2024-07-23T13:18:48.193" v="0"/>
      <pc:docMkLst>
        <pc:docMk/>
      </pc:docMkLst>
      <pc:sldChg chg="mod modShow">
        <pc:chgData name="Terry Coggin" userId="S::tcoggin@coca-cola.com::22bfb9fd-ab04-4e14-aadf-67608634a359" providerId="AD" clId="Web-{8156B85E-6D09-E6E1-0AB5-DA3652457F77}" dt="2024-07-23T13:18:48.193" v="0"/>
        <pc:sldMkLst>
          <pc:docMk/>
          <pc:sldMk cId="2659482792" sldId="259"/>
        </pc:sldMkLst>
      </pc:sldChg>
    </pc:docChg>
  </pc:docChgLst>
  <pc:docChgLst>
    <pc:chgData name="Terry Coggin" userId="S::tcoggin@coca-cola.com::22bfb9fd-ab04-4e14-aadf-67608634a359" providerId="AD" clId="Web-{CCD736B3-75CD-4265-5898-9D3FE0DF8689}"/>
    <pc:docChg chg="modSld">
      <pc:chgData name="Terry Coggin" userId="S::tcoggin@coca-cola.com::22bfb9fd-ab04-4e14-aadf-67608634a359" providerId="AD" clId="Web-{CCD736B3-75CD-4265-5898-9D3FE0DF8689}" dt="2024-07-26T20:50:05.900" v="24" actId="20577"/>
      <pc:docMkLst>
        <pc:docMk/>
      </pc:docMkLst>
      <pc:sldChg chg="modSp">
        <pc:chgData name="Terry Coggin" userId="S::tcoggin@coca-cola.com::22bfb9fd-ab04-4e14-aadf-67608634a359" providerId="AD" clId="Web-{CCD736B3-75CD-4265-5898-9D3FE0DF8689}" dt="2024-07-26T20:50:05.900" v="24" actId="20577"/>
        <pc:sldMkLst>
          <pc:docMk/>
          <pc:sldMk cId="3278567066" sldId="257"/>
        </pc:sldMkLst>
        <pc:spChg chg="mod">
          <ac:chgData name="Terry Coggin" userId="S::tcoggin@coca-cola.com::22bfb9fd-ab04-4e14-aadf-67608634a359" providerId="AD" clId="Web-{CCD736B3-75CD-4265-5898-9D3FE0DF8689}" dt="2024-07-26T20:50:05.900" v="24" actId="20577"/>
          <ac:spMkLst>
            <pc:docMk/>
            <pc:sldMk cId="3278567066" sldId="257"/>
            <ac:spMk id="4" creationId="{5AA2B958-937E-30C5-A77C-3EF7265FD83D}"/>
          </ac:spMkLst>
        </pc:spChg>
      </pc:sldChg>
    </pc:docChg>
  </pc:docChgLst>
</pc:chgInfo>
</file>

<file path=ppt/comments/modernComment_109_541F9668.xml><?xml version="1.0" encoding="utf-8"?>
<p188:cmLst xmlns:a="http://schemas.openxmlformats.org/drawingml/2006/main" xmlns:r="http://schemas.openxmlformats.org/officeDocument/2006/relationships" xmlns:p188="http://schemas.microsoft.com/office/powerpoint/2018/8/main">
  <p188:cm id="{08EE7A1A-4242-5A41-8CB7-0D8BBA50A84C}" authorId="{2949DCA2-DDFD-E44A-A54B-3E8300E03CFA}" created="2024-07-24T12:56:42.443">
    <ac:txMkLst xmlns:ac="http://schemas.microsoft.com/office/drawing/2013/main/command">
      <pc:docMk xmlns:pc="http://schemas.microsoft.com/office/powerpoint/2013/main/command"/>
      <pc:sldMk xmlns:pc="http://schemas.microsoft.com/office/powerpoint/2013/main/command" cId="1411356264" sldId="265"/>
      <ac:spMk id="5" creationId="{4818339F-E366-072A-F981-7A09EAF81835}"/>
      <ac:txMk cp="273" len="175">
        <ac:context len="1625" hash="2558993988"/>
      </ac:txMk>
    </ac:txMkLst>
    <p188:pos x="11696467" y="1576259"/>
    <p188:txBody>
      <a:bodyPr/>
      <a:lstStyle/>
      <a:p>
        <a:r>
          <a:rPr lang="en-US"/>
          <a:t>We actually reviewed NAOU and conformed dimensions, so we should add that also out of the meeting we received follow-ups and found that PRX requirements were not complete and the interaction between NAOU RTM and PRX was not clear.  I suggest we mention that.</a:t>
        </a:r>
      </a:p>
    </p188:txBody>
  </p188:cm>
  <p188:cm id="{37CA4DFC-31FD-E244-A5E9-66591DA56F7E}" authorId="{2949DCA2-DDFD-E44A-A54B-3E8300E03CFA}" created="2024-07-24T12:59:31.723">
    <ac:txMkLst xmlns:ac="http://schemas.microsoft.com/office/drawing/2013/main/command">
      <pc:docMk xmlns:pc="http://schemas.microsoft.com/office/powerpoint/2013/main/command"/>
      <pc:sldMk xmlns:pc="http://schemas.microsoft.com/office/powerpoint/2013/main/command" cId="1411356264" sldId="265"/>
      <ac:spMk id="5" creationId="{4818339F-E366-072A-F981-7A09EAF81835}"/>
      <ac:txMk cp="1041" len="91">
        <ac:context len="1625" hash="2558993988"/>
      </ac:txMk>
    </ac:txMkLst>
    <p188:pos x="10053018" y="3219707"/>
    <p188:txBody>
      <a:bodyPr/>
      <a:lstStyle/>
      <a:p>
        <a:r>
          <a:rPr lang="en-US"/>
          <a:t>We need to add something to the affect of team completed PRX requirements DMH and Self Service during the break of work.  When we returned it was stated NAOU and PRX need to match and based on scope decided to break out NAOU and PRX to new model version and concentrate on the Self Service Model.  </a:t>
        </a:r>
      </a:p>
    </p188:txBody>
  </p188:cm>
  <p188:cm id="{15B59A76-2387-5349-B98F-845D94B8B1C6}" authorId="{2949DCA2-DDFD-E44A-A54B-3E8300E03CFA}" created="2024-07-24T12:59:46.864">
    <ac:txMkLst xmlns:ac="http://schemas.microsoft.com/office/drawing/2013/main/command">
      <pc:docMk xmlns:pc="http://schemas.microsoft.com/office/powerpoint/2013/main/command"/>
      <pc:sldMk xmlns:pc="http://schemas.microsoft.com/office/powerpoint/2013/main/command" cId="1411356264" sldId="265"/>
      <ac:spMk id="5" creationId="{4818339F-E366-072A-F981-7A09EAF81835}"/>
      <ac:txMk cp="1041" len="91">
        <ac:context len="1625" hash="2558993988"/>
      </ac:txMk>
    </ac:txMkLst>
    <p188:pos x="10053018" y="3219707"/>
    <p188:txBody>
      <a:bodyPr/>
      <a:lstStyle/>
      <a:p>
        <a:r>
          <a:rPr lang="en-US"/>
          <a:t>Not just the 3 it is also conformed dimensions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8610B-E8AA-41AC-9C0A-AA23F73B392D}"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A894-3446-4F66-87D3-80ED5C165C04}" type="slidenum">
              <a:rPr lang="en-US" smtClean="0"/>
              <a:t>‹#›</a:t>
            </a:fld>
            <a:endParaRPr lang="en-US"/>
          </a:p>
        </p:txBody>
      </p:sp>
    </p:spTree>
    <p:extLst>
      <p:ext uri="{BB962C8B-B14F-4D97-AF65-F5344CB8AC3E}">
        <p14:creationId xmlns:p14="http://schemas.microsoft.com/office/powerpoint/2010/main" val="352661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2CA894-3446-4F66-87D3-80ED5C165C04}" type="slidenum">
              <a:rPr lang="en-US" smtClean="0"/>
              <a:t>1</a:t>
            </a:fld>
            <a:endParaRPr lang="en-US"/>
          </a:p>
        </p:txBody>
      </p:sp>
    </p:spTree>
    <p:extLst>
      <p:ext uri="{BB962C8B-B14F-4D97-AF65-F5344CB8AC3E}">
        <p14:creationId xmlns:p14="http://schemas.microsoft.com/office/powerpoint/2010/main" val="78908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C6C067-3B82-4C86-B9D7-CFD9793DAC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33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60C0FB-8916-46A4-8599-4375448AA5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78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2CA894-3446-4F66-87D3-80ED5C165C04}" type="slidenum">
              <a:rPr lang="en-US" smtClean="0"/>
              <a:t>5</a:t>
            </a:fld>
            <a:endParaRPr lang="en-US"/>
          </a:p>
        </p:txBody>
      </p:sp>
    </p:spTree>
    <p:extLst>
      <p:ext uri="{BB962C8B-B14F-4D97-AF65-F5344CB8AC3E}">
        <p14:creationId xmlns:p14="http://schemas.microsoft.com/office/powerpoint/2010/main" val="292620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2CA894-3446-4F66-87D3-80ED5C165C04}" type="slidenum">
              <a:rPr lang="en-US" smtClean="0"/>
              <a:t>6</a:t>
            </a:fld>
            <a:endParaRPr lang="en-US"/>
          </a:p>
        </p:txBody>
      </p:sp>
    </p:spTree>
    <p:extLst>
      <p:ext uri="{BB962C8B-B14F-4D97-AF65-F5344CB8AC3E}">
        <p14:creationId xmlns:p14="http://schemas.microsoft.com/office/powerpoint/2010/main" val="31674994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tags" Target="../tags/tag10.xml"/><Relationship Id="rId7" Type="http://schemas.openxmlformats.org/officeDocument/2006/relationships/slideMaster" Target="../slideMasters/slideMaster1.xml"/><Relationship Id="rId12" Type="http://schemas.openxmlformats.org/officeDocument/2006/relationships/image" Target="../media/image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6.png"/><Relationship Id="rId5" Type="http://schemas.openxmlformats.org/officeDocument/2006/relationships/tags" Target="../tags/tag12.xml"/><Relationship Id="rId15" Type="http://schemas.microsoft.com/office/2007/relationships/hdphoto" Target="../media/hdphoto1.wdp"/><Relationship Id="rId10" Type="http://schemas.openxmlformats.org/officeDocument/2006/relationships/image" Target="../media/image5.jpeg"/><Relationship Id="rId4" Type="http://schemas.openxmlformats.org/officeDocument/2006/relationships/tags" Target="../tags/tag11.xml"/><Relationship Id="rId9" Type="http://schemas.openxmlformats.org/officeDocument/2006/relationships/image" Target="../media/image4.jpeg"/><Relationship Id="rId1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emf"/><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emf"/><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emf"/><Relationship Id="rId1" Type="http://schemas.openxmlformats.org/officeDocument/2006/relationships/slideMaster" Target="../slideMasters/slideMaster3.xml"/><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emf"/><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Master" Target="../slideMasters/slideMaster3.xml"/><Relationship Id="rId4" Type="http://schemas.openxmlformats.org/officeDocument/2006/relationships/image" Target="../media/image21.emf"/></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Master" Target="../slideMasters/slideMaster3.xml"/><Relationship Id="rId4" Type="http://schemas.openxmlformats.org/officeDocument/2006/relationships/image" Target="../media/image22.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35.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3.xml"/><Relationship Id="rId5" Type="http://schemas.openxmlformats.org/officeDocument/2006/relationships/tags" Target="../tags/tag31.xml"/><Relationship Id="rId4" Type="http://schemas.openxmlformats.org/officeDocument/2006/relationships/tags" Target="../tags/tag3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5.xml"/><Relationship Id="rId4" Type="http://schemas.openxmlformats.org/officeDocument/2006/relationships/image" Target="../media/image60.sv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3.png"/><Relationship Id="rId4" Type="http://schemas.openxmlformats.org/officeDocument/2006/relationships/tags" Target="../tags/tag22.xml"/><Relationship Id="rId9"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346128" y="1122363"/>
            <a:ext cx="11502972" cy="2306637"/>
          </a:xfrm>
        </p:spPr>
        <p:txBody>
          <a:bodyPr anchor="b">
            <a:normAutofit/>
          </a:bodyPr>
          <a:lstStyle>
            <a:lvl1pPr algn="l">
              <a:defRPr sz="4000">
                <a:latin typeface="+mj-lt"/>
              </a:defRPr>
            </a:lvl1pPr>
          </a:lstStyle>
          <a:p>
            <a:r>
              <a:rPr lang="en-US"/>
              <a:t>Click to edit Master title style</a:t>
            </a:r>
          </a:p>
        </p:txBody>
      </p:sp>
      <p:sp>
        <p:nvSpPr>
          <p:cNvPr id="3" name="Subtitle 2"/>
          <p:cNvSpPr>
            <a:spLocks noGrp="1"/>
          </p:cNvSpPr>
          <p:nvPr>
            <p:ph type="subTitle" idx="1"/>
            <p:custDataLst>
              <p:tags r:id="rId2"/>
            </p:custDataLst>
          </p:nvPr>
        </p:nvSpPr>
        <p:spPr>
          <a:xfrm>
            <a:off x="346128" y="3429000"/>
            <a:ext cx="11502972" cy="1828800"/>
          </a:xfrm>
        </p:spPr>
        <p:txBody>
          <a:bodyPr/>
          <a:lstStyle>
            <a:lvl1pPr marL="0" indent="0" algn="l">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346128" y="6140449"/>
            <a:ext cx="2743200" cy="365125"/>
          </a:xfrm>
        </p:spPr>
        <p:txBody>
          <a:bodyPr/>
          <a:lstStyle>
            <a:lvl1pPr>
              <a:defRPr>
                <a:solidFill>
                  <a:schemeClr val="tx1"/>
                </a:solidFill>
              </a:defRPr>
            </a:lvl1pPr>
          </a:lstStyle>
          <a:p>
            <a:fld id="{07282813-90A4-B841-8DAA-4B00E2E34CD3}" type="datetimeFigureOut">
              <a:rPr lang="en-US" smtClean="0"/>
              <a:t>9/6/2024</a:t>
            </a:fld>
            <a:endParaRPr lang="en-US"/>
          </a:p>
        </p:txBody>
      </p:sp>
      <p:pic>
        <p:nvPicPr>
          <p:cNvPr id="6" name="Picture 5" descr="A picture containing drawing&#10;&#10;Description automatically generated">
            <a:extLst>
              <a:ext uri="{FF2B5EF4-FFF2-40B4-BE49-F238E27FC236}">
                <a16:creationId xmlns:a16="http://schemas.microsoft.com/office/drawing/2014/main" id="{4B6D61BA-5EA5-2D46-8A0B-246C424A3F06}"/>
              </a:ext>
            </a:extLst>
          </p:cNvPr>
          <p:cNvPicPr>
            <a:picLocks noChangeAspect="1"/>
          </p:cNvPicPr>
          <p:nvPr userDrawn="1">
            <p:custDataLst>
              <p:tags r:id="rId4"/>
            </p:custDataLst>
          </p:nvPr>
        </p:nvPicPr>
        <p:blipFill>
          <a:blip r:embed="rId8"/>
          <a:stretch>
            <a:fillRect/>
          </a:stretch>
        </p:blipFill>
        <p:spPr>
          <a:xfrm>
            <a:off x="346128" y="517526"/>
            <a:ext cx="1257300" cy="393700"/>
          </a:xfrm>
          <a:prstGeom prst="rect">
            <a:avLst/>
          </a:prstGeom>
        </p:spPr>
      </p:pic>
      <p:sp>
        <p:nvSpPr>
          <p:cNvPr id="5" name="Draft"/>
          <p:cNvSpPr txBox="1"/>
          <p:nvPr userDrawn="1">
            <p:custDataLst>
              <p:tags r:id="rId5"/>
            </p:custDataLst>
          </p:nvPr>
        </p:nvSpPr>
        <p:spPr bwMode="gray">
          <a:xfrm>
            <a:off x="346128" y="5452903"/>
            <a:ext cx="977191" cy="246221"/>
          </a:xfrm>
          <a:prstGeom prst="rect">
            <a:avLst/>
          </a:prstGeom>
          <a:noFill/>
        </p:spPr>
        <p:txBody>
          <a:bodyPr vert="horz" wrap="none" lIns="91440" tIns="0" rIns="0" bIns="0" rtlCol="0">
            <a:spAutoFit/>
          </a:bodyPr>
          <a:lstStyle/>
          <a:p>
            <a:pPr marL="0" indent="0">
              <a:spcBef>
                <a:spcPct val="0"/>
              </a:spcBef>
              <a:spcAft>
                <a:spcPct val="0"/>
              </a:spcAft>
              <a:buNone/>
            </a:pPr>
            <a:r>
              <a:rPr lang="en-US" sz="1600" b="1" kern="1200" cap="all" spc="300"/>
              <a:t>Draft</a:t>
            </a:r>
          </a:p>
        </p:txBody>
      </p:sp>
      <p:sp>
        <p:nvSpPr>
          <p:cNvPr id="7" name="btfpLayoutConfig" hidden="1"/>
          <p:cNvSpPr txBox="1"/>
          <p:nvPr userDrawn="1">
            <p:custDataLst>
              <p:tags r:id="rId6"/>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overall_0_132344234053580456 columns_1_132344234053580456 </a:t>
            </a:r>
          </a:p>
        </p:txBody>
      </p:sp>
      <p:pic>
        <p:nvPicPr>
          <p:cNvPr id="8" name="Picture 7" descr="A sunset in the background&#10;&#10;Description automatically generated">
            <a:extLst>
              <a:ext uri="{FF2B5EF4-FFF2-40B4-BE49-F238E27FC236}">
                <a16:creationId xmlns:a16="http://schemas.microsoft.com/office/drawing/2014/main" id="{0EC979B0-A67A-461A-8FD0-DD96E4A5038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31D1DFBD-D33F-4014-B7E1-E4CBA2E64837}"/>
              </a:ext>
            </a:extLst>
          </p:cNvPr>
          <p:cNvPicPr>
            <a:picLocks noChangeAspect="1"/>
          </p:cNvPicPr>
          <p:nvPr userDrawn="1"/>
        </p:nvPicPr>
        <p:blipFill rotWithShape="1">
          <a:blip r:embed="rId10" cstate="print">
            <a:alphaModFix amt="9000"/>
            <a:extLst>
              <a:ext uri="{28A0092B-C50C-407E-A947-70E740481C1C}">
                <a14:useLocalDpi xmlns:a14="http://schemas.microsoft.com/office/drawing/2010/main" val="0"/>
              </a:ext>
            </a:extLst>
          </a:blip>
          <a:srcRect l="13865" t="8640" r="-84" b="19376"/>
          <a:stretch/>
        </p:blipFill>
        <p:spPr>
          <a:xfrm>
            <a:off x="113524" y="0"/>
            <a:ext cx="12207240" cy="6794500"/>
          </a:xfrm>
          <a:prstGeom prst="rect">
            <a:avLst/>
          </a:prstGeom>
          <a:effectLst/>
        </p:spPr>
      </p:pic>
      <p:pic>
        <p:nvPicPr>
          <p:cNvPr id="10" name="Picture 9" descr="A close up of a logo&#10;&#10;Description automatically generated">
            <a:extLst>
              <a:ext uri="{FF2B5EF4-FFF2-40B4-BE49-F238E27FC236}">
                <a16:creationId xmlns:a16="http://schemas.microsoft.com/office/drawing/2014/main" id="{DC888081-137D-41FA-88B4-E8ED601C59E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28764" y="3580575"/>
            <a:ext cx="12203808" cy="3702727"/>
          </a:xfrm>
          <a:prstGeom prst="rect">
            <a:avLst/>
          </a:prstGeom>
        </p:spPr>
      </p:pic>
      <p:pic>
        <p:nvPicPr>
          <p:cNvPr id="11" name="Picture 10" descr="A close up of a logo&#10;&#10;Description automatically generated">
            <a:extLst>
              <a:ext uri="{FF2B5EF4-FFF2-40B4-BE49-F238E27FC236}">
                <a16:creationId xmlns:a16="http://schemas.microsoft.com/office/drawing/2014/main" id="{83C3781E-81B9-4629-841F-70023417F1E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b="96663"/>
          <a:stretch/>
        </p:blipFill>
        <p:spPr>
          <a:xfrm>
            <a:off x="-3433" y="6794500"/>
            <a:ext cx="12207240" cy="102162"/>
          </a:xfrm>
          <a:prstGeom prst="rect">
            <a:avLst/>
          </a:prstGeom>
        </p:spPr>
      </p:pic>
      <p:pic>
        <p:nvPicPr>
          <p:cNvPr id="16" name="Picture 15">
            <a:extLst>
              <a:ext uri="{FF2B5EF4-FFF2-40B4-BE49-F238E27FC236}">
                <a16:creationId xmlns:a16="http://schemas.microsoft.com/office/drawing/2014/main" id="{C80CB66E-6D3D-4A9C-BC6E-F5042C71EBC2}"/>
              </a:ext>
            </a:extLst>
          </p:cNvPr>
          <p:cNvPicPr>
            <a:picLocks noChangeAspect="1"/>
          </p:cNvPicPr>
          <p:nvPr userDrawn="1"/>
        </p:nvPicPr>
        <p:blipFill>
          <a:blip r:embed="rId13"/>
          <a:stretch>
            <a:fillRect/>
          </a:stretch>
        </p:blipFill>
        <p:spPr>
          <a:xfrm>
            <a:off x="2544372" y="6099627"/>
            <a:ext cx="1524640" cy="532570"/>
          </a:xfrm>
          <a:prstGeom prst="rect">
            <a:avLst/>
          </a:prstGeom>
        </p:spPr>
      </p:pic>
      <p:pic>
        <p:nvPicPr>
          <p:cNvPr id="17" name="Picture 16">
            <a:extLst>
              <a:ext uri="{FF2B5EF4-FFF2-40B4-BE49-F238E27FC236}">
                <a16:creationId xmlns:a16="http://schemas.microsoft.com/office/drawing/2014/main" id="{E647D5CE-D0DB-40EE-A88D-2D34E494888E}"/>
              </a:ext>
            </a:extLst>
          </p:cNvPr>
          <p:cNvPicPr>
            <a:picLocks noChangeAspect="1"/>
          </p:cNvPicPr>
          <p:nvPr userDrawn="1"/>
        </p:nvPicPr>
        <p:blipFill>
          <a:blip r:embed="rId14">
            <a:extLst>
              <a:ext uri="{BEBA8EAE-BF5A-486C-A8C5-ECC9F3942E4B}">
                <a14:imgProps xmlns:a14="http://schemas.microsoft.com/office/drawing/2010/main">
                  <a14:imgLayer r:embed="rId15">
                    <a14:imgEffect>
                      <a14:backgroundRemoval t="1575" b="95276" l="9896" r="89844">
                        <a14:foregroundMark x1="46354" y1="10367" x2="46354" y2="10367"/>
                        <a14:foregroundMark x1="34896" y1="1181" x2="31771" y2="8924"/>
                        <a14:foregroundMark x1="31771" y1="8924" x2="36198" y2="16798"/>
                        <a14:foregroundMark x1="36198" y1="16798" x2="51302" y2="17454"/>
                        <a14:foregroundMark x1="51302" y1="17454" x2="53646" y2="9843"/>
                        <a14:foregroundMark x1="53646" y1="9843" x2="46354" y2="1575"/>
                        <a14:foregroundMark x1="46354" y1="1575" x2="41667" y2="1575"/>
                        <a14:foregroundMark x1="22135" y1="36089" x2="19010" y2="53412"/>
                        <a14:foregroundMark x1="19010" y1="53412" x2="42188" y2="55643"/>
                        <a14:foregroundMark x1="42188" y1="55643" x2="71875" y2="52756"/>
                        <a14:foregroundMark x1="71875" y1="52756" x2="73698" y2="44357"/>
                        <a14:foregroundMark x1="73698" y1="44357" x2="71094" y2="36745"/>
                        <a14:foregroundMark x1="71094" y1="36745" x2="22396" y2="35958"/>
                        <a14:foregroundMark x1="62500" y1="40420" x2="45052" y2="39501"/>
                        <a14:foregroundMark x1="45052" y1="39501" x2="36979" y2="47507"/>
                        <a14:foregroundMark x1="36979" y1="47507" x2="49740" y2="52625"/>
                        <a14:foregroundMark x1="49740" y1="52625" x2="57552" y2="45932"/>
                        <a14:foregroundMark x1="57552" y1="45932" x2="58073" y2="40682"/>
                        <a14:foregroundMark x1="31250" y1="48819" x2="46354" y2="54856"/>
                        <a14:foregroundMark x1="46354" y1="54856" x2="55469" y2="48294"/>
                        <a14:foregroundMark x1="55469" y1="48294" x2="36979" y2="45276"/>
                        <a14:foregroundMark x1="36979" y1="45276" x2="21615" y2="45801"/>
                        <a14:foregroundMark x1="21615" y1="45801" x2="20573" y2="46457"/>
                        <a14:foregroundMark x1="57292" y1="48031" x2="25521" y2="50656"/>
                        <a14:foregroundMark x1="25521" y1="50525" x2="25521" y2="50525"/>
                        <a14:foregroundMark x1="69531" y1="46850" x2="69531" y2="46850"/>
                        <a14:foregroundMark x1="69792" y1="47769" x2="69792" y2="47769"/>
                        <a14:foregroundMark x1="67708" y1="47769" x2="65365" y2="48163"/>
                        <a14:foregroundMark x1="50260" y1="44882" x2="50260" y2="44882"/>
                        <a14:foregroundMark x1="16927" y1="89633" x2="27865" y2="95669"/>
                        <a14:foregroundMark x1="27865" y1="95669" x2="64583" y2="96325"/>
                        <a14:foregroundMark x1="64583" y1="96325" x2="74219" y2="90289"/>
                        <a14:foregroundMark x1="74219" y1="90289" x2="17969" y2="89370"/>
                        <a14:foregroundMark x1="39063" y1="89370" x2="21615" y2="92126"/>
                        <a14:foregroundMark x1="21615" y1="92126" x2="40625" y2="95538"/>
                        <a14:foregroundMark x1="40625" y1="95538" x2="58073" y2="95276"/>
                        <a14:foregroundMark x1="58073" y1="95276" x2="36198" y2="90682"/>
                        <a14:foregroundMark x1="17708" y1="48294" x2="17708" y2="48294"/>
                        <a14:foregroundMark x1="18750" y1="42520" x2="18750" y2="42520"/>
                      </a14:backgroundRemoval>
                    </a14:imgEffect>
                  </a14:imgLayer>
                </a14:imgProps>
              </a:ext>
            </a:extLst>
          </a:blip>
          <a:stretch>
            <a:fillRect/>
          </a:stretch>
        </p:blipFill>
        <p:spPr>
          <a:xfrm>
            <a:off x="131955" y="517527"/>
            <a:ext cx="3163200" cy="6276974"/>
          </a:xfrm>
          <a:prstGeom prst="rect">
            <a:avLst/>
          </a:prstGeom>
        </p:spPr>
      </p:pic>
    </p:spTree>
    <p:extLst>
      <p:ext uri="{BB962C8B-B14F-4D97-AF65-F5344CB8AC3E}">
        <p14:creationId xmlns:p14="http://schemas.microsoft.com/office/powerpoint/2010/main" val="549707615"/>
      </p:ext>
    </p:extLst>
  </p:cSld>
  <p:clrMapOvr>
    <a:masterClrMapping/>
  </p:clrMapOvr>
  <p:transition/>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07-Cover-LogoLarge(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828800"/>
            <a:ext cx="2698750" cy="1523999"/>
          </a:xfrm>
        </p:spPr>
        <p:txBody>
          <a:bodyPr>
            <a:normAutofit/>
          </a:bodyPr>
          <a:lstStyle>
            <a:lvl3pPr>
              <a:defRPr sz="1200"/>
            </a:lvl3pPr>
          </a:lstStyle>
          <a:p>
            <a:pPr lvl="2"/>
            <a:r>
              <a:rPr lang="en-US"/>
              <a:t>Option Client Logo</a:t>
            </a:r>
          </a:p>
        </p:txBody>
      </p:sp>
      <p:sp>
        <p:nvSpPr>
          <p:cNvPr id="4" name="Title 1">
            <a:extLst>
              <a:ext uri="{FF2B5EF4-FFF2-40B4-BE49-F238E27FC236}">
                <a16:creationId xmlns:a16="http://schemas.microsoft.com/office/drawing/2014/main" id="{3E87CF06-61F0-1288-9587-65B3DCF05A3A}"/>
              </a:ext>
            </a:extLst>
          </p:cNvPr>
          <p:cNvSpPr>
            <a:spLocks noGrp="1"/>
          </p:cNvSpPr>
          <p:nvPr>
            <p:ph type="title" hasCustomPrompt="1"/>
          </p:nvPr>
        </p:nvSpPr>
        <p:spPr>
          <a:xfrm>
            <a:off x="615950" y="3352800"/>
            <a:ext cx="4451350" cy="2811850"/>
          </a:xfrm>
        </p:spPr>
        <p:txBody>
          <a:bodyPr anchor="t"/>
          <a:lstStyle>
            <a:lvl1pPr>
              <a:lnSpc>
                <a:spcPct val="100000"/>
              </a:lnSpc>
              <a:defRPr sz="7000">
                <a:latin typeface="+mj-lt"/>
              </a:defRPr>
            </a:lvl1pPr>
          </a:lstStyle>
          <a:p>
            <a:r>
              <a:rPr lang="en-US"/>
              <a:t>Headline 70pt</a:t>
            </a:r>
          </a:p>
        </p:txBody>
      </p:sp>
      <p:sp>
        <p:nvSpPr>
          <p:cNvPr id="12" name="Date Placeholder 1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C6B5B995-A73B-92BF-08CA-47599A23BB2A}"/>
              </a:ext>
            </a:extLst>
          </p:cNvPr>
          <p:cNvSpPr>
            <a:spLocks noGrp="1"/>
          </p:cNvSpPr>
          <p:nvPr>
            <p:ph type="pic" sz="quarter" idx="18"/>
          </p:nvPr>
        </p:nvSpPr>
        <p:spPr>
          <a:xfrm>
            <a:off x="5334075" y="93"/>
            <a:ext cx="6857925" cy="6857907"/>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pic>
        <p:nvPicPr>
          <p:cNvPr id="3" name="Graphic 1">
            <a:extLst>
              <a:ext uri="{FF2B5EF4-FFF2-40B4-BE49-F238E27FC236}">
                <a16:creationId xmlns:a16="http://schemas.microsoft.com/office/drawing/2014/main" id="{E2083F48-600D-6EAB-9595-427068B57C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Tree>
    <p:extLst>
      <p:ext uri="{BB962C8B-B14F-4D97-AF65-F5344CB8AC3E}">
        <p14:creationId xmlns:p14="http://schemas.microsoft.com/office/powerpoint/2010/main" val="101235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319-Split(Light)">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26D4573B-EDD2-0FF2-435E-2430BC0AB680}"/>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3291840"/>
          </a:xfrm>
        </p:spPr>
        <p:txBody>
          <a:bodyPr lIns="365760" rIns="18288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971DFDC2-CE6D-0F4E-937E-EC7C4A8763E7}"/>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45CB994-4088-6DF3-D8DD-5A3686EE995E}"/>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5448AE9-C0FE-1D75-E841-E57F5480D14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1260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32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63F876BC-A2A0-8A70-5E0D-13B7A849C3C9}"/>
              </a:ext>
            </a:extLst>
          </p:cNvPr>
          <p:cNvSpPr>
            <a:spLocks noGrp="1"/>
          </p:cNvSpPr>
          <p:nvPr>
            <p:ph type="body" sz="quarter" idx="22" hasCustomPrompt="1"/>
          </p:nvPr>
        </p:nvSpPr>
        <p:spPr>
          <a:xfrm>
            <a:off x="6172477" y="1066800"/>
            <a:ext cx="5562326"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13" name="Title 1">
            <a:extLst>
              <a:ext uri="{FF2B5EF4-FFF2-40B4-BE49-F238E27FC236}">
                <a16:creationId xmlns:a16="http://schemas.microsoft.com/office/drawing/2014/main" id="{4E6DED82-0E13-4261-AA34-08E0DC5DABC4}"/>
              </a:ext>
            </a:extLst>
          </p:cNvPr>
          <p:cNvSpPr>
            <a:spLocks noGrp="1"/>
          </p:cNvSpPr>
          <p:nvPr>
            <p:ph type="title" hasCustomPrompt="1"/>
          </p:nvPr>
        </p:nvSpPr>
        <p:spPr>
          <a:xfrm>
            <a:off x="6172200" y="1417341"/>
            <a:ext cx="5562606" cy="2194560"/>
          </a:xfrm>
        </p:spPr>
        <p:txBody>
          <a:bodyPr lIns="365760" anchor="b"/>
          <a:lstStyle>
            <a:lvl1pPr>
              <a:defRPr sz="5000"/>
            </a:lvl1pPr>
          </a:lstStyle>
          <a:p>
            <a:r>
              <a:rPr lang="en-US"/>
              <a:t>Headline Avenir Bold (50pt)</a:t>
            </a:r>
          </a:p>
        </p:txBody>
      </p:sp>
      <p:sp>
        <p:nvSpPr>
          <p:cNvPr id="14" name="Content Placeholder 1">
            <a:extLst>
              <a:ext uri="{FF2B5EF4-FFF2-40B4-BE49-F238E27FC236}">
                <a16:creationId xmlns:a16="http://schemas.microsoft.com/office/drawing/2014/main" id="{3D5C8C02-BF72-4C0A-DBF5-4B6352EB8A17}"/>
              </a:ext>
            </a:extLst>
          </p:cNvPr>
          <p:cNvSpPr>
            <a:spLocks noGrp="1"/>
          </p:cNvSpPr>
          <p:nvPr>
            <p:ph sz="quarter" idx="15"/>
          </p:nvPr>
        </p:nvSpPr>
        <p:spPr>
          <a:xfrm>
            <a:off x="6172200" y="3703317"/>
            <a:ext cx="5562600"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DA85FEE9-E621-6577-8F0A-F8DB1D669773}"/>
              </a:ext>
            </a:extLst>
          </p:cNvPr>
          <p:cNvSpPr>
            <a:spLocks noGrp="1"/>
          </p:cNvSpPr>
          <p:nvPr>
            <p:ph type="ftr" sz="quarter" idx="23"/>
          </p:nvPr>
        </p:nvSpPr>
        <p:spPr/>
        <p:txBody>
          <a:bodyPr/>
          <a:lstStyle/>
          <a:p>
            <a:r>
              <a:rPr lang="en-US"/>
              <a:t> </a:t>
            </a:r>
          </a:p>
        </p:txBody>
      </p:sp>
      <p:sp>
        <p:nvSpPr>
          <p:cNvPr id="3" name="Slide Number Placeholder 1">
            <a:extLst>
              <a:ext uri="{FF2B5EF4-FFF2-40B4-BE49-F238E27FC236}">
                <a16:creationId xmlns:a16="http://schemas.microsoft.com/office/drawing/2014/main" id="{C87AF35F-2BB6-D240-A469-2C285FB4B23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0121A5EF-2035-EDDB-4145-21C9CF290F9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6179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23-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A1FFB4FD-997C-E63A-6C47-0AE587C213F5}"/>
              </a:ext>
            </a:extLst>
          </p:cNvPr>
          <p:cNvSpPr>
            <a:spLocks noGrp="1"/>
          </p:cNvSpPr>
          <p:nvPr>
            <p:ph sz="quarter" idx="18" hasCustomPrompt="1"/>
          </p:nvPr>
        </p:nvSpPr>
        <p:spPr>
          <a:xfrm>
            <a:off x="6537960" y="1417342"/>
            <a:ext cx="1005829" cy="1005829"/>
          </a:xfrm>
          <a:prstGeom prst="rect">
            <a:avLst/>
          </a:prstGeom>
        </p:spPr>
        <p:txBody>
          <a:bodyPr/>
          <a:lstStyle>
            <a:lvl6pPr>
              <a:defRPr>
                <a:latin typeface="+mn-lt"/>
              </a:defRPr>
            </a:lvl6p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6172219" y="2514610"/>
            <a:ext cx="5562321"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1" y="2865153"/>
            <a:ext cx="5562600"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6172201" y="4434829"/>
            <a:ext cx="5562599" cy="182878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2">
            <a:extLst>
              <a:ext uri="{FF2B5EF4-FFF2-40B4-BE49-F238E27FC236}">
                <a16:creationId xmlns:a16="http://schemas.microsoft.com/office/drawing/2014/main" id="{4BC6B19A-8436-D3A0-0300-2FBFE910FBB6}"/>
              </a:ext>
            </a:extLst>
          </p:cNvPr>
          <p:cNvSpPr>
            <a:spLocks noGrp="1"/>
          </p:cNvSpPr>
          <p:nvPr>
            <p:ph type="ftr" sz="quarter" idx="23"/>
          </p:nvPr>
        </p:nvSpPr>
        <p:spPr/>
        <p:txBody>
          <a:bodyPr/>
          <a:lstStyle/>
          <a:p>
            <a:r>
              <a:rPr lang="en-US"/>
              <a:t> </a:t>
            </a:r>
          </a:p>
        </p:txBody>
      </p:sp>
      <p:sp>
        <p:nvSpPr>
          <p:cNvPr id="4" name="Slide Number Placeholder 3">
            <a:extLst>
              <a:ext uri="{FF2B5EF4-FFF2-40B4-BE49-F238E27FC236}">
                <a16:creationId xmlns:a16="http://schemas.microsoft.com/office/drawing/2014/main" id="{F4629396-57D0-0603-34DD-4D39B12D219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9DE5F13F-1BE7-B6F0-108F-1518A153A23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166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325-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67" y="106680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1417342"/>
            <a:ext cx="6515100" cy="4754827"/>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6E33B67C-3EEA-226F-4964-D30E95BA27F3}"/>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E45F40CB-9676-4C70-1A17-DA141CC8A0A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633DAE5-FDA7-C24B-A738-3CB7D1FFC6C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81712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327-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49880323-C718-84E9-C754-557FEFCC6644}"/>
              </a:ext>
            </a:extLst>
          </p:cNvPr>
          <p:cNvSpPr>
            <a:spLocks noGrp="1"/>
          </p:cNvSpPr>
          <p:nvPr>
            <p:ph sz="quarter" idx="18" hasCustomPrompt="1"/>
          </p:nvPr>
        </p:nvSpPr>
        <p:spPr>
          <a:xfrm>
            <a:off x="5577840" y="1417342"/>
            <a:ext cx="1005829" cy="1005829"/>
          </a:xfrm>
          <a:prstGeom prst="rect">
            <a:avLst/>
          </a:prstGeom>
        </p:spPr>
        <p:txBody>
          <a:bodyPr/>
          <a:lstStyle>
            <a:lvl6pPr>
              <a:defRPr>
                <a:latin typeface="+mn-lt"/>
              </a:defRPr>
            </a:lvl6pPr>
          </a:lstStyle>
          <a:p>
            <a:pPr lvl="5"/>
            <a:r>
              <a:rPr lang="en-US"/>
              <a:t>Click to add Content</a:t>
            </a:r>
          </a:p>
        </p:txBody>
      </p:sp>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5219778" y="2514610"/>
            <a:ext cx="6514773"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1" y="2865152"/>
            <a:ext cx="6515100" cy="3383280"/>
          </a:xfrm>
        </p:spPr>
        <p:txBody>
          <a:bodyPr lIns="36576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DAD5B4CB-4580-7666-19F5-DE673278EDDE}"/>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18974A2E-D0BE-CFE0-0F56-D07A658527E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902D9CF-62A4-2AE5-1B14-90C49BBE175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246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329-Split(Light)">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1066800"/>
            <a:ext cx="6545190" cy="274287"/>
          </a:xfrm>
          <a:prstGeom prst="rect">
            <a:avLst/>
          </a:prstGeom>
        </p:spPr>
        <p:txBody>
          <a:bodyPr lIns="36576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1417342"/>
            <a:ext cx="6545519" cy="2103097"/>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hasCustomPrompt="1"/>
          </p:nvPr>
        </p:nvSpPr>
        <p:spPr>
          <a:xfrm>
            <a:off x="5219701" y="3611878"/>
            <a:ext cx="6545518" cy="2377440"/>
          </a:xfrm>
          <a:prstGeom prst="rect">
            <a:avLst/>
          </a:prstGeom>
        </p:spPr>
        <p:txBody>
          <a:bodyPr lIns="36576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93A2008-ED7A-FD5E-A664-F49C53349EB5}"/>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08299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331-Split(Light)">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B5BFFA3E-D67F-AC2A-CFC2-4A022D160E23}"/>
              </a:ext>
            </a:extLst>
          </p:cNvPr>
          <p:cNvSpPr>
            <a:spLocks noGrp="1"/>
          </p:cNvSpPr>
          <p:nvPr>
            <p:ph sz="quarter" idx="18" hasCustomPrompt="1"/>
          </p:nvPr>
        </p:nvSpPr>
        <p:spPr>
          <a:xfrm>
            <a:off x="5577840" y="1417342"/>
            <a:ext cx="1005829" cy="1005829"/>
          </a:xfrm>
          <a:prstGeom prst="rect">
            <a:avLst/>
          </a:prstGeom>
        </p:spPr>
        <p:txBody>
          <a:bodyPr/>
          <a:lstStyle/>
          <a:p>
            <a:pPr lvl="5"/>
            <a:r>
              <a:rPr lang="en-US"/>
              <a:t>Click to add Content</a:t>
            </a:r>
          </a:p>
        </p:txBody>
      </p:sp>
      <p:sp>
        <p:nvSpPr>
          <p:cNvPr id="7" name="Text Placeholder 10">
            <a:extLst>
              <a:ext uri="{FF2B5EF4-FFF2-40B4-BE49-F238E27FC236}">
                <a16:creationId xmlns:a16="http://schemas.microsoft.com/office/drawing/2014/main" id="{F548B3D3-DA80-09AF-CAC0-AD5C5047BEC7}"/>
              </a:ext>
            </a:extLst>
          </p:cNvPr>
          <p:cNvSpPr>
            <a:spLocks noGrp="1"/>
          </p:cNvSpPr>
          <p:nvPr>
            <p:ph type="body" sz="quarter" idx="22" hasCustomPrompt="1"/>
          </p:nvPr>
        </p:nvSpPr>
        <p:spPr>
          <a:xfrm>
            <a:off x="5219767" y="2514610"/>
            <a:ext cx="6545190" cy="274287"/>
          </a:xfrm>
          <a:prstGeom prst="rect">
            <a:avLst/>
          </a:prstGeom>
        </p:spPr>
        <p:txBody>
          <a:bodyPr lIns="365760">
            <a:noAutofit/>
          </a:bodyPr>
          <a:lstStyle>
            <a:lvl1pPr>
              <a:spcBef>
                <a:spcPts val="0"/>
              </a:spcBef>
              <a:spcAft>
                <a:spcPts val="0"/>
              </a:spcAft>
              <a:defRPr sz="1000" b="0" i="0">
                <a:solidFill>
                  <a:schemeClr val="tx2"/>
                </a:solidFill>
                <a:latin typeface="Avenir Next Medium" panose="020B0503020202020204" pitchFamily="34" charset="0"/>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5219700" y="2865153"/>
            <a:ext cx="6545519" cy="1463040"/>
          </a:xfrm>
        </p:spPr>
        <p:txBody>
          <a:bodyPr lIns="365760" anchor="b"/>
          <a:lstStyle>
            <a:lvl1pPr>
              <a:defRPr sz="5000"/>
            </a:lvl1pPr>
          </a:lstStyle>
          <a:p>
            <a:r>
              <a:rPr lang="en-US"/>
              <a:t>Headline Avenir Bold (50pt)</a:t>
            </a:r>
          </a:p>
        </p:txBody>
      </p:sp>
      <p:sp>
        <p:nvSpPr>
          <p:cNvPr id="6" name="Content Placeholder 1">
            <a:extLst>
              <a:ext uri="{FF2B5EF4-FFF2-40B4-BE49-F238E27FC236}">
                <a16:creationId xmlns:a16="http://schemas.microsoft.com/office/drawing/2014/main" id="{0888BB0C-238B-8B01-CFEC-C81A2417006E}"/>
              </a:ext>
            </a:extLst>
          </p:cNvPr>
          <p:cNvSpPr>
            <a:spLocks noGrp="1"/>
          </p:cNvSpPr>
          <p:nvPr>
            <p:ph sz="quarter" idx="15"/>
          </p:nvPr>
        </p:nvSpPr>
        <p:spPr>
          <a:xfrm>
            <a:off x="5219701" y="4434828"/>
            <a:ext cx="6545518" cy="1554480"/>
          </a:xfrm>
          <a:prstGeom prst="rect">
            <a:avLst/>
          </a:prstGeom>
        </p:spPr>
        <p:txBody>
          <a:bodyPr lIns="365760"/>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5067300" cy="6858000"/>
          </a:xfrm>
          <a:prstGeom prst="rect">
            <a:avLst/>
          </a:prstGeom>
        </p:spPr>
        <p:txBody>
          <a:bodyPr lIns="457200" tIns="457200" rIns="457200" bIns="45720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FA705EB5-BFA7-AEE4-EECD-504540E78089}"/>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298E08F-6692-A736-1396-217A9219F47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3100ACC-EC96-F4F8-0289-5758B425E29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4343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333-Split(Light)">
    <p:bg>
      <p:bgRef idx="1001">
        <a:schemeClr val="bg1"/>
      </p:bgRef>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1" y="0"/>
            <a:ext cx="3200400" cy="6858000"/>
          </a:xfrm>
          <a:prstGeom prst="rect">
            <a:avLst/>
          </a:prstGeom>
          <a:solidFill>
            <a:schemeClr val="bg1"/>
          </a:solidFill>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Footer Placeholder 1">
            <a:extLst>
              <a:ext uri="{FF2B5EF4-FFF2-40B4-BE49-F238E27FC236}">
                <a16:creationId xmlns:a16="http://schemas.microsoft.com/office/drawing/2014/main" id="{0C4E2221-DBF7-5EB2-42EA-43904569370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FA680B3D-3F9F-59E2-F00C-6174978C0A24}"/>
              </a:ext>
            </a:extLst>
          </p:cNvPr>
          <p:cNvSpPr>
            <a:spLocks noGrp="1"/>
          </p:cNvSpPr>
          <p:nvPr>
            <p:ph type="sldNum" sz="quarter" idx="24"/>
          </p:nvPr>
        </p:nvSpPr>
        <p:spPr>
          <a:noFill/>
        </p:spPr>
        <p:txBody>
          <a:bodyPr/>
          <a:lstStyle>
            <a:lvl1pPr>
              <a:defRPr>
                <a:solidFill>
                  <a:schemeClr val="bg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3" name="Text Placeholder 2">
            <a:extLst>
              <a:ext uri="{FF2B5EF4-FFF2-40B4-BE49-F238E27FC236}">
                <a16:creationId xmlns:a16="http://schemas.microsoft.com/office/drawing/2014/main" id="{36DFD1EA-C472-A660-2985-0CF34B6EA6BF}"/>
              </a:ext>
            </a:extLst>
          </p:cNvPr>
          <p:cNvSpPr>
            <a:spLocks noGrp="1"/>
          </p:cNvSpPr>
          <p:nvPr>
            <p:ph idx="13" hasCustomPrompt="1"/>
          </p:nvPr>
        </p:nvSpPr>
        <p:spPr>
          <a:xfrm>
            <a:off x="3535664"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 (14pt)</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4" name="Text Placeholder 3">
            <a:extLst>
              <a:ext uri="{FF2B5EF4-FFF2-40B4-BE49-F238E27FC236}">
                <a16:creationId xmlns:a16="http://schemas.microsoft.com/office/drawing/2014/main" id="{773D6966-5F53-0161-F655-FA617B6952F0}"/>
              </a:ext>
            </a:extLst>
          </p:cNvPr>
          <p:cNvSpPr>
            <a:spLocks noGrp="1"/>
          </p:cNvSpPr>
          <p:nvPr>
            <p:ph idx="25" hasCustomPrompt="1"/>
          </p:nvPr>
        </p:nvSpPr>
        <p:spPr>
          <a:xfrm>
            <a:off x="5669248"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5" name="Text Placeholder 4">
            <a:extLst>
              <a:ext uri="{FF2B5EF4-FFF2-40B4-BE49-F238E27FC236}">
                <a16:creationId xmlns:a16="http://schemas.microsoft.com/office/drawing/2014/main" id="{3E7AAEBF-7E43-CCB9-20B2-A6633959E4B9}"/>
              </a:ext>
            </a:extLst>
          </p:cNvPr>
          <p:cNvSpPr>
            <a:spLocks noGrp="1"/>
          </p:cNvSpPr>
          <p:nvPr>
            <p:ph idx="16" hasCustomPrompt="1"/>
          </p:nvPr>
        </p:nvSpPr>
        <p:spPr>
          <a:xfrm>
            <a:off x="7802832" y="1965978"/>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11" name="Text Placeholder 5">
            <a:extLst>
              <a:ext uri="{FF2B5EF4-FFF2-40B4-BE49-F238E27FC236}">
                <a16:creationId xmlns:a16="http://schemas.microsoft.com/office/drawing/2014/main" id="{4B84B9A1-BBB3-375D-52C6-41CC91687318}"/>
              </a:ext>
            </a:extLst>
          </p:cNvPr>
          <p:cNvSpPr>
            <a:spLocks noGrp="1"/>
          </p:cNvSpPr>
          <p:nvPr>
            <p:ph idx="22" hasCustomPrompt="1"/>
          </p:nvPr>
        </p:nvSpPr>
        <p:spPr>
          <a:xfrm>
            <a:off x="9936415" y="1965977"/>
            <a:ext cx="1920263" cy="4480540"/>
          </a:xfrm>
          <a:prstGeom prst="rect">
            <a:avLst/>
          </a:prstGeom>
        </p:spPr>
        <p:txBody>
          <a:bodyPr vert="horz" lIns="0" tIns="45720" rIns="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2" name="Title 21">
            <a:extLst>
              <a:ext uri="{FF2B5EF4-FFF2-40B4-BE49-F238E27FC236}">
                <a16:creationId xmlns:a16="http://schemas.microsoft.com/office/drawing/2014/main" id="{3390B237-4C4D-8C25-DB73-8CA10DB8C474}"/>
              </a:ext>
            </a:extLst>
          </p:cNvPr>
          <p:cNvSpPr>
            <a:spLocks noGrp="1"/>
          </p:cNvSpPr>
          <p:nvPr>
            <p:ph type="title" hasCustomPrompt="1"/>
          </p:nvPr>
        </p:nvSpPr>
        <p:spPr>
          <a:xfrm>
            <a:off x="3535707" y="411516"/>
            <a:ext cx="8320949" cy="914388"/>
          </a:xfrm>
        </p:spPr>
        <p:txBody>
          <a:bodyPr/>
          <a:lstStyle>
            <a:lvl1pPr>
              <a:defRPr>
                <a:solidFill>
                  <a:schemeClr val="tx1"/>
                </a:solidFill>
              </a:defRPr>
            </a:lvl1pPr>
          </a:lstStyle>
          <a:p>
            <a:r>
              <a:rPr lang="en-US"/>
              <a:t>Slide title</a:t>
            </a:r>
          </a:p>
        </p:txBody>
      </p:sp>
      <p:sp>
        <p:nvSpPr>
          <p:cNvPr id="24" name="Text Placeholder 23">
            <a:extLst>
              <a:ext uri="{FF2B5EF4-FFF2-40B4-BE49-F238E27FC236}">
                <a16:creationId xmlns:a16="http://schemas.microsoft.com/office/drawing/2014/main" id="{F77B6CC3-EAC4-0BC2-03C1-95566A7DE23E}"/>
              </a:ext>
            </a:extLst>
          </p:cNvPr>
          <p:cNvSpPr>
            <a:spLocks noGrp="1"/>
          </p:cNvSpPr>
          <p:nvPr>
            <p:ph type="body" sz="quarter" idx="26"/>
          </p:nvPr>
        </p:nvSpPr>
        <p:spPr>
          <a:xfrm>
            <a:off x="3535363" y="1325903"/>
            <a:ext cx="1920875"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3">
            <a:extLst>
              <a:ext uri="{FF2B5EF4-FFF2-40B4-BE49-F238E27FC236}">
                <a16:creationId xmlns:a16="http://schemas.microsoft.com/office/drawing/2014/main" id="{1B0CFF21-70E8-46D7-C1E6-2DCB42F37CBD}"/>
              </a:ext>
            </a:extLst>
          </p:cNvPr>
          <p:cNvSpPr>
            <a:spLocks noGrp="1"/>
          </p:cNvSpPr>
          <p:nvPr>
            <p:ph type="body" sz="quarter" idx="27"/>
          </p:nvPr>
        </p:nvSpPr>
        <p:spPr>
          <a:xfrm>
            <a:off x="566929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BC4B4030-3152-F794-C9CB-2F30631A3F3C}"/>
              </a:ext>
            </a:extLst>
          </p:cNvPr>
          <p:cNvSpPr>
            <a:spLocks noGrp="1"/>
          </p:cNvSpPr>
          <p:nvPr>
            <p:ph type="body" sz="quarter" idx="28"/>
          </p:nvPr>
        </p:nvSpPr>
        <p:spPr>
          <a:xfrm>
            <a:off x="7802832"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857E7A00-DB56-29C1-D4C8-056CC1A3209C}"/>
              </a:ext>
            </a:extLst>
          </p:cNvPr>
          <p:cNvSpPr>
            <a:spLocks noGrp="1"/>
          </p:cNvSpPr>
          <p:nvPr>
            <p:ph type="body" sz="quarter" idx="29"/>
          </p:nvPr>
        </p:nvSpPr>
        <p:spPr>
          <a:xfrm>
            <a:off x="9936438" y="1325903"/>
            <a:ext cx="1920219" cy="5489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B053E22-381D-85C5-1F86-03DF08921B39}"/>
              </a:ext>
            </a:extLst>
          </p:cNvPr>
          <p:cNvSpPr>
            <a:spLocks noGrp="1"/>
          </p:cNvSpPr>
          <p:nvPr>
            <p:ph type="dt" sz="half" idx="30"/>
          </p:nvPr>
        </p:nvSpPr>
        <p:spPr/>
        <p:txBody>
          <a:bodyPr/>
          <a:lstStyle/>
          <a:p>
            <a:endParaRPr lang="en-US"/>
          </a:p>
        </p:txBody>
      </p:sp>
    </p:spTree>
    <p:extLst>
      <p:ext uri="{BB962C8B-B14F-4D97-AF65-F5344CB8AC3E}">
        <p14:creationId xmlns:p14="http://schemas.microsoft.com/office/powerpoint/2010/main" val="1089160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Case Study">
    <p:bg>
      <p:bgRef idx="1001">
        <a:schemeClr val="bg1"/>
      </p:bgRef>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7199" y="1981200"/>
            <a:ext cx="5568243" cy="1347788"/>
          </a:xfrm>
        </p:spPr>
        <p:txBody>
          <a:bodyPr>
            <a:noAutofit/>
          </a:bodyPr>
          <a:lstStyle>
            <a:lvl1pPr>
              <a:lnSpc>
                <a:spcPts val="1200"/>
              </a:lnSpc>
              <a:defRPr lang="en-US" sz="1200" b="0" i="0" kern="1200" dirty="0">
                <a:solidFill>
                  <a:srgbClr val="1C1B1F"/>
                </a:solidFill>
                <a:latin typeface="+mn-lt"/>
                <a:ea typeface="+mn-ea"/>
                <a:cs typeface="+mn-cs"/>
              </a:defRPr>
            </a:lvl1pPr>
          </a:lstStyle>
          <a:p>
            <a:pPr marL="0" lvl="0" indent="0" algn="l" defTabSz="914400" rtl="0" eaLnBrk="1" latinLnBrk="0" hangingPunct="1">
              <a:lnSpc>
                <a:spcPts val="2000"/>
              </a:lnSpc>
              <a:spcBef>
                <a:spcPts val="1000"/>
              </a:spcBef>
              <a:buClr>
                <a:srgbClr val="1C1B1F"/>
              </a:buClr>
              <a:buFont typeface="Wingdings" pitchFamily="2" charset="2"/>
              <a:buNone/>
            </a:pPr>
            <a:r>
              <a:rPr lang="en-US"/>
              <a:t>Here’s a body headline</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7200" y="685800"/>
            <a:ext cx="5568244" cy="1189039"/>
          </a:xfrm>
        </p:spPr>
        <p:txBody>
          <a:bodyPr anchor="t"/>
          <a:lstStyle>
            <a:lvl1pPr>
              <a:lnSpc>
                <a:spcPts val="2800"/>
              </a:lnSpc>
              <a:defRPr sz="2800" b="1" i="0">
                <a:latin typeface="+mj-lt"/>
              </a:defRPr>
            </a:lvl1pPr>
          </a:lstStyle>
          <a:p>
            <a:r>
              <a:rPr lang="en-US"/>
              <a:t>Click to edit Master title style</a:t>
            </a:r>
          </a:p>
        </p:txBody>
      </p:sp>
      <p:sp>
        <p:nvSpPr>
          <p:cNvPr id="6" name="Rounded Rectangle 5">
            <a:extLst>
              <a:ext uri="{FF2B5EF4-FFF2-40B4-BE49-F238E27FC236}">
                <a16:creationId xmlns:a16="http://schemas.microsoft.com/office/drawing/2014/main" id="{1C85E13D-3C55-B459-90F3-BBBFD2E94F8C}"/>
              </a:ext>
            </a:extLst>
          </p:cNvPr>
          <p:cNvSpPr/>
          <p:nvPr userDrawn="1"/>
        </p:nvSpPr>
        <p:spPr>
          <a:xfrm>
            <a:off x="291780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Aim</a:t>
            </a:r>
          </a:p>
        </p:txBody>
      </p:sp>
      <p:sp>
        <p:nvSpPr>
          <p:cNvPr id="7" name="Rounded Rectangle 6">
            <a:extLst>
              <a:ext uri="{FF2B5EF4-FFF2-40B4-BE49-F238E27FC236}">
                <a16:creationId xmlns:a16="http://schemas.microsoft.com/office/drawing/2014/main" id="{63E0A712-C815-0FAC-2131-69C3B5D14B4D}"/>
              </a:ext>
            </a:extLst>
          </p:cNvPr>
          <p:cNvSpPr/>
          <p:nvPr userDrawn="1"/>
        </p:nvSpPr>
        <p:spPr>
          <a:xfrm>
            <a:off x="3662025"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Engage</a:t>
            </a:r>
          </a:p>
        </p:txBody>
      </p:sp>
      <p:sp>
        <p:nvSpPr>
          <p:cNvPr id="9" name="Rounded Rectangle 8">
            <a:extLst>
              <a:ext uri="{FF2B5EF4-FFF2-40B4-BE49-F238E27FC236}">
                <a16:creationId xmlns:a16="http://schemas.microsoft.com/office/drawing/2014/main" id="{FB97131D-D437-2E25-8DB7-D04619A2B68F}"/>
              </a:ext>
            </a:extLst>
          </p:cNvPr>
          <p:cNvSpPr/>
          <p:nvPr userDrawn="1"/>
        </p:nvSpPr>
        <p:spPr>
          <a:xfrm>
            <a:off x="4406292" y="4249578"/>
            <a:ext cx="670264" cy="219456"/>
          </a:xfrm>
          <a:prstGeom prst="roundRect">
            <a:avLst>
              <a:gd name="adj" fmla="val 50000"/>
            </a:avLst>
          </a:prstGeom>
          <a:solidFill>
            <a:srgbClr val="F2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rgbClr val="E5E4E7"/>
                </a:solidFill>
                <a:latin typeface="+mn-lt"/>
              </a:rPr>
              <a:t>Grow</a:t>
            </a:r>
          </a:p>
        </p:txBody>
      </p:sp>
      <p:sp>
        <p:nvSpPr>
          <p:cNvPr id="14" name="Text Placeholder 2">
            <a:extLst>
              <a:ext uri="{FF2B5EF4-FFF2-40B4-BE49-F238E27FC236}">
                <a16:creationId xmlns:a16="http://schemas.microsoft.com/office/drawing/2014/main" id="{AD4BA5A7-51BE-FFCF-99E0-5C1061C0CF6F}"/>
              </a:ext>
            </a:extLst>
          </p:cNvPr>
          <p:cNvSpPr>
            <a:spLocks noGrp="1"/>
          </p:cNvSpPr>
          <p:nvPr>
            <p:ph type="body" sz="quarter" idx="11" hasCustomPrompt="1"/>
          </p:nvPr>
        </p:nvSpPr>
        <p:spPr>
          <a:xfrm>
            <a:off x="457200" y="4764024"/>
            <a:ext cx="19043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What we did</a:t>
            </a:r>
          </a:p>
        </p:txBody>
      </p:sp>
      <p:sp>
        <p:nvSpPr>
          <p:cNvPr id="16" name="Text Placeholder 3">
            <a:extLst>
              <a:ext uri="{FF2B5EF4-FFF2-40B4-BE49-F238E27FC236}">
                <a16:creationId xmlns:a16="http://schemas.microsoft.com/office/drawing/2014/main" id="{BDC42A92-C401-76EC-E49A-3033A56AC5F3}"/>
              </a:ext>
            </a:extLst>
          </p:cNvPr>
          <p:cNvSpPr>
            <a:spLocks noGrp="1"/>
          </p:cNvSpPr>
          <p:nvPr>
            <p:ph type="body" sz="quarter" idx="12" hasCustomPrompt="1"/>
          </p:nvPr>
        </p:nvSpPr>
        <p:spPr>
          <a:xfrm>
            <a:off x="2743200" y="4764024"/>
            <a:ext cx="2293937" cy="184527"/>
          </a:xfrm>
        </p:spPr>
        <p:txBody>
          <a:bodyPr/>
          <a:lstStyle>
            <a:lvl1pPr marL="0" indent="0" algn="l" defTabSz="914400" rtl="0" eaLnBrk="1" latinLnBrk="0" hangingPunct="1">
              <a:lnSpc>
                <a:spcPts val="1200"/>
              </a:lnSpc>
              <a:spcBef>
                <a:spcPts val="1000"/>
              </a:spcBef>
              <a:buClr>
                <a:srgbClr val="1C1B1F"/>
              </a:buClr>
              <a:buFont typeface="Wingdings" pitchFamily="2" charset="2"/>
              <a:buNone/>
              <a:defRPr lang="en-US" sz="1200" b="1" i="0" kern="1200" dirty="0">
                <a:solidFill>
                  <a:srgbClr val="1C1B1F"/>
                </a:solidFill>
                <a:latin typeface="+mn-lt"/>
                <a:ea typeface="Roboto" panose="02000000000000000000" pitchFamily="2" charset="0"/>
                <a:cs typeface="Segoe UI" panose="020B0502040204020203" pitchFamily="34" charset="0"/>
              </a:defRPr>
            </a:lvl1pPr>
          </a:lstStyle>
          <a:p>
            <a:pPr lvl="0"/>
            <a:r>
              <a:rPr lang="en-US"/>
              <a:t>Technology used</a:t>
            </a:r>
          </a:p>
        </p:txBody>
      </p:sp>
      <p:sp>
        <p:nvSpPr>
          <p:cNvPr id="17" name="Text Placeholder 4">
            <a:extLst>
              <a:ext uri="{FF2B5EF4-FFF2-40B4-BE49-F238E27FC236}">
                <a16:creationId xmlns:a16="http://schemas.microsoft.com/office/drawing/2014/main" id="{91541B25-AC92-A167-AE20-34DD3A2AC8BF}"/>
              </a:ext>
            </a:extLst>
          </p:cNvPr>
          <p:cNvSpPr>
            <a:spLocks noGrp="1"/>
          </p:cNvSpPr>
          <p:nvPr>
            <p:ph type="body" sz="quarter" idx="13" hasCustomPrompt="1"/>
          </p:nvPr>
        </p:nvSpPr>
        <p:spPr>
          <a:xfrm>
            <a:off x="457200" y="5074920"/>
            <a:ext cx="1904337" cy="1357978"/>
          </a:xfrm>
        </p:spPr>
        <p:txBody>
          <a:bodyPr/>
          <a:lstStyle>
            <a:lvl1pPr marL="0" indent="0" algn="l" defTabSz="914400" rtl="0" eaLnBrk="1" latinLnBrk="0" hangingPunct="1">
              <a:lnSpc>
                <a:spcPts val="1200"/>
              </a:lnSpc>
              <a:spcBef>
                <a:spcPts val="10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8" name="Text Placeholder 5">
            <a:extLst>
              <a:ext uri="{FF2B5EF4-FFF2-40B4-BE49-F238E27FC236}">
                <a16:creationId xmlns:a16="http://schemas.microsoft.com/office/drawing/2014/main" id="{3AE9250D-1E69-FDC9-F01C-645A4E298A4D}"/>
              </a:ext>
            </a:extLst>
          </p:cNvPr>
          <p:cNvSpPr>
            <a:spLocks noGrp="1"/>
          </p:cNvSpPr>
          <p:nvPr>
            <p:ph type="body" sz="quarter" idx="14" hasCustomPrompt="1"/>
          </p:nvPr>
        </p:nvSpPr>
        <p:spPr>
          <a:xfrm>
            <a:off x="2743200" y="5074920"/>
            <a:ext cx="2319112" cy="1357978"/>
          </a:xfrm>
        </p:spPr>
        <p:txBody>
          <a:bodyPr wrap="square"/>
          <a:lstStyle>
            <a:lvl1pPr marL="0" indent="0" algn="l" defTabSz="914400" rtl="0" eaLnBrk="1" latinLnBrk="0" hangingPunct="1">
              <a:lnSpc>
                <a:spcPts val="1200"/>
              </a:lnSpc>
              <a:spcBef>
                <a:spcPts val="2400"/>
              </a:spcBef>
              <a:spcAft>
                <a:spcPts val="0"/>
              </a:spcAft>
              <a:buClr>
                <a:srgbClr val="1C1B1F"/>
              </a:buClr>
              <a:buFont typeface="Wingdings" pitchFamily="2" charset="2"/>
              <a:buNone/>
              <a:defRPr lang="en-US" sz="1200" b="0" i="0" kern="1200" dirty="0">
                <a:solidFill>
                  <a:srgbClr val="1C1B1F"/>
                </a:solidFill>
                <a:latin typeface="+mn-lt"/>
                <a:ea typeface="Roboto" panose="02000000000000000000" pitchFamily="2" charset="0"/>
                <a:cs typeface="Segoe UI" panose="020B0502040204020203" pitchFamily="34" charset="0"/>
              </a:defRPr>
            </a:lvl1pPr>
          </a:lstStyle>
          <a:p>
            <a:pPr marL="0" lvl="0" indent="0" algn="l" defTabSz="914400" rtl="0" eaLnBrk="1" latinLnBrk="0" hangingPunct="1">
              <a:lnSpc>
                <a:spcPts val="1200"/>
              </a:lnSpc>
              <a:spcBef>
                <a:spcPts val="1000"/>
              </a:spcBef>
              <a:buClr>
                <a:srgbClr val="1C1B1F"/>
              </a:buClr>
              <a:buFont typeface="Wingdings" pitchFamily="2" charset="2"/>
              <a:buNone/>
            </a:pPr>
            <a:r>
              <a:rPr lang="en-US"/>
              <a:t>Item 1</a:t>
            </a:r>
          </a:p>
          <a:p>
            <a:pPr marL="0" lvl="0" indent="0" algn="l" defTabSz="914400" rtl="0" eaLnBrk="1" latinLnBrk="0" hangingPunct="1">
              <a:lnSpc>
                <a:spcPts val="1200"/>
              </a:lnSpc>
              <a:spcBef>
                <a:spcPts val="1000"/>
              </a:spcBef>
              <a:buClr>
                <a:srgbClr val="1C1B1F"/>
              </a:buClr>
              <a:buFont typeface="Wingdings" pitchFamily="2" charset="2"/>
              <a:buNone/>
            </a:pPr>
            <a:r>
              <a:rPr lang="en-US"/>
              <a:t>Item 2</a:t>
            </a:r>
          </a:p>
          <a:p>
            <a:pPr marL="0" lvl="0" indent="0" algn="l" defTabSz="914400" rtl="0" eaLnBrk="1" latinLnBrk="0" hangingPunct="1">
              <a:lnSpc>
                <a:spcPts val="1200"/>
              </a:lnSpc>
              <a:spcBef>
                <a:spcPts val="1000"/>
              </a:spcBef>
              <a:buClr>
                <a:srgbClr val="1C1B1F"/>
              </a:buClr>
              <a:buFont typeface="Wingdings" pitchFamily="2" charset="2"/>
              <a:buNone/>
            </a:pPr>
            <a:r>
              <a:rPr lang="en-US"/>
              <a:t>Item 3</a:t>
            </a:r>
          </a:p>
          <a:p>
            <a:pPr marL="0" lvl="0" indent="0" algn="l" defTabSz="914400" rtl="0" eaLnBrk="1" latinLnBrk="0" hangingPunct="1">
              <a:lnSpc>
                <a:spcPts val="1200"/>
              </a:lnSpc>
              <a:spcBef>
                <a:spcPts val="1000"/>
              </a:spcBef>
              <a:buClr>
                <a:srgbClr val="1C1B1F"/>
              </a:buClr>
              <a:buFont typeface="Wingdings" pitchFamily="2" charset="2"/>
              <a:buNone/>
            </a:pPr>
            <a:r>
              <a:rPr lang="en-US"/>
              <a:t>Item 4</a:t>
            </a:r>
          </a:p>
          <a:p>
            <a:pPr marL="0" lvl="0" indent="0" algn="l" defTabSz="914400" rtl="0" eaLnBrk="1" latinLnBrk="0" hangingPunct="1">
              <a:lnSpc>
                <a:spcPts val="1200"/>
              </a:lnSpc>
              <a:spcBef>
                <a:spcPts val="1000"/>
              </a:spcBef>
              <a:buClr>
                <a:srgbClr val="1C1B1F"/>
              </a:buClr>
              <a:buFont typeface="Wingdings" pitchFamily="2" charset="2"/>
              <a:buNone/>
            </a:pPr>
            <a:r>
              <a:rPr lang="en-US"/>
              <a:t>Item 5</a:t>
            </a:r>
          </a:p>
        </p:txBody>
      </p:sp>
      <p:sp>
        <p:nvSpPr>
          <p:cNvPr id="2" name="Date Placeholder 1">
            <a:extLst>
              <a:ext uri="{FF2B5EF4-FFF2-40B4-BE49-F238E27FC236}">
                <a16:creationId xmlns:a16="http://schemas.microsoft.com/office/drawing/2014/main" id="{DEFDCD1D-65BF-4D38-2EC3-5851A34DE613}"/>
              </a:ext>
            </a:extLst>
          </p:cNvPr>
          <p:cNvSpPr>
            <a:spLocks noGrp="1"/>
          </p:cNvSpPr>
          <p:nvPr>
            <p:ph type="dt" sz="half" idx="15"/>
          </p:nvPr>
        </p:nvSpPr>
        <p:spPr/>
        <p:txBody>
          <a:bodyPr/>
          <a:lstStyle/>
          <a:p>
            <a:endParaRPr lang="en-US"/>
          </a:p>
        </p:txBody>
      </p:sp>
      <p:sp>
        <p:nvSpPr>
          <p:cNvPr id="3" name="Footer Placeholder 2">
            <a:extLst>
              <a:ext uri="{FF2B5EF4-FFF2-40B4-BE49-F238E27FC236}">
                <a16:creationId xmlns:a16="http://schemas.microsoft.com/office/drawing/2014/main" id="{E34548CF-7E50-D073-5B6D-1A37508FD431}"/>
              </a:ext>
            </a:extLst>
          </p:cNvPr>
          <p:cNvSpPr>
            <a:spLocks noGrp="1"/>
          </p:cNvSpPr>
          <p:nvPr>
            <p:ph type="ftr" sz="quarter" idx="16"/>
          </p:nvPr>
        </p:nvSpPr>
        <p:spPr/>
        <p:txBody>
          <a:bodyPr/>
          <a:lstStyle/>
          <a:p>
            <a:r>
              <a:rPr lang="en-US"/>
              <a:t> </a:t>
            </a:r>
          </a:p>
        </p:txBody>
      </p:sp>
      <p:sp>
        <p:nvSpPr>
          <p:cNvPr id="4" name="Slide Number Placeholder 3">
            <a:extLst>
              <a:ext uri="{FF2B5EF4-FFF2-40B4-BE49-F238E27FC236}">
                <a16:creationId xmlns:a16="http://schemas.microsoft.com/office/drawing/2014/main" id="{8F5665B8-96C6-9B4D-09B1-CA2BA6507E4F}"/>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65377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cxnSp>
        <p:nvCxnSpPr>
          <p:cNvPr id="17" name="Straight Connector 16">
            <a:extLst>
              <a:ext uri="{FF2B5EF4-FFF2-40B4-BE49-F238E27FC236}">
                <a16:creationId xmlns:a16="http://schemas.microsoft.com/office/drawing/2014/main" id="{7B66BFA5-B152-C849-BFA1-3129EB583264}"/>
              </a:ext>
            </a:extLst>
          </p:cNvPr>
          <p:cNvCxnSpPr/>
          <p:nvPr userDrawn="1"/>
        </p:nvCxnSpPr>
        <p:spPr bwMode="gray">
          <a:xfrm>
            <a:off x="565281" y="5753528"/>
            <a:ext cx="3996444" cy="0"/>
          </a:xfrm>
          <a:prstGeom prst="line">
            <a:avLst/>
          </a:prstGeom>
          <a:ln w="317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22" name="Text Placeholder 7">
            <a:extLst>
              <a:ext uri="{FF2B5EF4-FFF2-40B4-BE49-F238E27FC236}">
                <a16:creationId xmlns:a16="http://schemas.microsoft.com/office/drawing/2014/main" id="{A214AC25-64A7-624B-A843-6F09BB657368}"/>
              </a:ext>
            </a:extLst>
          </p:cNvPr>
          <p:cNvSpPr>
            <a:spLocks noGrp="1"/>
          </p:cNvSpPr>
          <p:nvPr>
            <p:ph type="body" sz="quarter" idx="10"/>
          </p:nvPr>
        </p:nvSpPr>
        <p:spPr>
          <a:xfrm>
            <a:off x="565281" y="2054259"/>
            <a:ext cx="5893741" cy="2565692"/>
          </a:xfrm>
          <a:prstGeom prst="rect">
            <a:avLst/>
          </a:prstGeom>
        </p:spPr>
        <p:txBody>
          <a:bodyPr anchor="ctr"/>
          <a:lstStyle>
            <a:lvl1pPr marL="0" indent="0">
              <a:buNone/>
              <a:defRPr sz="5400" b="1" i="0">
                <a:latin typeface="TCCC-UnityText" panose="020B0305030303020204" pitchFamily="34" charset="77"/>
              </a:defRPr>
            </a:lvl1pPr>
          </a:lstStyle>
          <a:p>
            <a:pPr lvl="0"/>
            <a:r>
              <a:rPr lang="en-GB"/>
              <a:t>Click to edit Master text styles</a:t>
            </a:r>
          </a:p>
        </p:txBody>
      </p:sp>
      <p:sp>
        <p:nvSpPr>
          <p:cNvPr id="23" name="Text Placeholder 7">
            <a:extLst>
              <a:ext uri="{FF2B5EF4-FFF2-40B4-BE49-F238E27FC236}">
                <a16:creationId xmlns:a16="http://schemas.microsoft.com/office/drawing/2014/main" id="{EE8C5DB7-EC4E-0F4F-8C81-1499E4AEC30E}"/>
              </a:ext>
            </a:extLst>
          </p:cNvPr>
          <p:cNvSpPr>
            <a:spLocks noGrp="1"/>
          </p:cNvSpPr>
          <p:nvPr>
            <p:ph type="body" sz="quarter" idx="11"/>
          </p:nvPr>
        </p:nvSpPr>
        <p:spPr>
          <a:xfrm>
            <a:off x="565281" y="5753529"/>
            <a:ext cx="3996444" cy="257370"/>
          </a:xfrm>
          <a:prstGeom prst="rect">
            <a:avLst/>
          </a:prstGeom>
        </p:spPr>
        <p:txBody>
          <a:bodyPr/>
          <a:lstStyle>
            <a:lvl1pPr marL="0" indent="0">
              <a:buNone/>
              <a:defRPr sz="1400" b="1" i="0">
                <a:latin typeface="TCCC-UnityText" panose="020B0305030303020204" pitchFamily="34" charset="77"/>
              </a:defRPr>
            </a:lvl1pPr>
          </a:lstStyle>
          <a:p>
            <a:pPr lvl="0"/>
            <a:r>
              <a:rPr lang="en-GB"/>
              <a:t>Click to edit Master text styles</a:t>
            </a:r>
          </a:p>
        </p:txBody>
      </p:sp>
      <p:sp>
        <p:nvSpPr>
          <p:cNvPr id="24" name="Text Placeholder 7">
            <a:extLst>
              <a:ext uri="{FF2B5EF4-FFF2-40B4-BE49-F238E27FC236}">
                <a16:creationId xmlns:a16="http://schemas.microsoft.com/office/drawing/2014/main" id="{4FB8FB47-0410-F446-BAD4-C8AEF1E7AAED}"/>
              </a:ext>
            </a:extLst>
          </p:cNvPr>
          <p:cNvSpPr>
            <a:spLocks noGrp="1"/>
          </p:cNvSpPr>
          <p:nvPr>
            <p:ph type="body" sz="quarter" idx="20"/>
          </p:nvPr>
        </p:nvSpPr>
        <p:spPr>
          <a:xfrm>
            <a:off x="565281" y="6039279"/>
            <a:ext cx="3996444" cy="257370"/>
          </a:xfrm>
          <a:prstGeom prst="rect">
            <a:avLst/>
          </a:prstGeom>
        </p:spPr>
        <p:txBody>
          <a:bodyPr/>
          <a:lstStyle>
            <a:lvl1pPr marL="0" indent="0">
              <a:buNone/>
              <a:defRPr sz="1200" b="0" i="0">
                <a:latin typeface="TCCC-UnityText" panose="020B0305030303020204" pitchFamily="34" charset="77"/>
              </a:defRPr>
            </a:lvl1pPr>
          </a:lstStyle>
          <a:p>
            <a:pPr lvl="0"/>
            <a:r>
              <a:rPr lang="en-GB"/>
              <a:t>Click to edit Master text styles</a:t>
            </a:r>
          </a:p>
        </p:txBody>
      </p:sp>
      <p:pic>
        <p:nvPicPr>
          <p:cNvPr id="12" name="Picture 11">
            <a:extLst>
              <a:ext uri="{FF2B5EF4-FFF2-40B4-BE49-F238E27FC236}">
                <a16:creationId xmlns:a16="http://schemas.microsoft.com/office/drawing/2014/main" id="{9A6664A7-014F-184F-A5A0-E0AEEE08D025}"/>
              </a:ext>
            </a:extLst>
          </p:cNvPr>
          <p:cNvPicPr>
            <a:picLocks noChangeAspect="1"/>
          </p:cNvPicPr>
          <p:nvPr userDrawn="1"/>
        </p:nvPicPr>
        <p:blipFill>
          <a:blip r:embed="rId2"/>
          <a:stretch>
            <a:fillRect/>
          </a:stretch>
        </p:blipFill>
        <p:spPr>
          <a:xfrm>
            <a:off x="5528785" y="2325602"/>
            <a:ext cx="6324600" cy="4178300"/>
          </a:xfrm>
          <a:prstGeom prst="rect">
            <a:avLst/>
          </a:prstGeom>
        </p:spPr>
      </p:pic>
      <p:grpSp>
        <p:nvGrpSpPr>
          <p:cNvPr id="4" name="Group 3">
            <a:extLst>
              <a:ext uri="{FF2B5EF4-FFF2-40B4-BE49-F238E27FC236}">
                <a16:creationId xmlns:a16="http://schemas.microsoft.com/office/drawing/2014/main" id="{14F26C4D-C065-7DAD-7824-B2B86D521E7B}"/>
              </a:ext>
            </a:extLst>
          </p:cNvPr>
          <p:cNvGrpSpPr/>
          <p:nvPr userDrawn="1"/>
        </p:nvGrpSpPr>
        <p:grpSpPr>
          <a:xfrm>
            <a:off x="575791" y="191119"/>
            <a:ext cx="3397119" cy="1456453"/>
            <a:chOff x="575791" y="191119"/>
            <a:chExt cx="3397119" cy="1456453"/>
          </a:xfrm>
        </p:grpSpPr>
        <p:pic>
          <p:nvPicPr>
            <p:cNvPr id="10" name="Picture 9">
              <a:extLst>
                <a:ext uri="{FF2B5EF4-FFF2-40B4-BE49-F238E27FC236}">
                  <a16:creationId xmlns:a16="http://schemas.microsoft.com/office/drawing/2014/main" id="{DC891B22-431D-344F-9933-9886DA715F58}"/>
                </a:ext>
              </a:extLst>
            </p:cNvPr>
            <p:cNvPicPr>
              <a:picLocks noChangeAspect="1"/>
            </p:cNvPicPr>
            <p:nvPr userDrawn="1"/>
          </p:nvPicPr>
          <p:blipFill>
            <a:blip r:embed="rId3"/>
            <a:stretch>
              <a:fillRect/>
            </a:stretch>
          </p:blipFill>
          <p:spPr>
            <a:xfrm>
              <a:off x="575791" y="191119"/>
              <a:ext cx="3397119" cy="1456453"/>
            </a:xfrm>
            <a:prstGeom prst="rect">
              <a:avLst/>
            </a:prstGeom>
          </p:spPr>
        </p:pic>
        <p:sp>
          <p:nvSpPr>
            <p:cNvPr id="3" name="TextBox 2">
              <a:extLst>
                <a:ext uri="{FF2B5EF4-FFF2-40B4-BE49-F238E27FC236}">
                  <a16:creationId xmlns:a16="http://schemas.microsoft.com/office/drawing/2014/main" id="{AE85FD81-0C4A-41AF-ADB2-4E58A29C1D9F}"/>
                </a:ext>
              </a:extLst>
            </p:cNvPr>
            <p:cNvSpPr txBox="1"/>
            <p:nvPr userDrawn="1"/>
          </p:nvSpPr>
          <p:spPr>
            <a:xfrm>
              <a:off x="2180624" y="610308"/>
              <a:ext cx="1792286" cy="58477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grpSp>
    </p:spTree>
    <p:extLst>
      <p:ext uri="{BB962C8B-B14F-4D97-AF65-F5344CB8AC3E}">
        <p14:creationId xmlns:p14="http://schemas.microsoft.com/office/powerpoint/2010/main" val="400251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110-Divider-Basic(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10966450" cy="5943600"/>
          </a:xfrm>
        </p:spPr>
        <p:txBody>
          <a:bodyPr anchor="ctr"/>
          <a:lstStyle>
            <a:lvl1pPr>
              <a:defRPr sz="7000"/>
            </a:lvl1pPr>
          </a:lstStyle>
          <a:p>
            <a:r>
              <a:rPr lang="en-US"/>
              <a:t>Headline 70pt</a:t>
            </a:r>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8" name="Footer Placeholder 1">
            <a:extLst>
              <a:ext uri="{FF2B5EF4-FFF2-40B4-BE49-F238E27FC236}">
                <a16:creationId xmlns:a16="http://schemas.microsoft.com/office/drawing/2014/main" id="{3AB7FB9C-D713-82A3-13AE-4F3AD31CC69A}"/>
              </a:ext>
            </a:extLst>
          </p:cNvPr>
          <p:cNvSpPr>
            <a:spLocks noGrp="1"/>
          </p:cNvSpPr>
          <p:nvPr>
            <p:ph type="ftr" sz="quarter" idx="17"/>
          </p:nvPr>
        </p:nvSpPr>
        <p:spPr/>
        <p:txBody>
          <a:bodyPr/>
          <a:lstStyle/>
          <a:p>
            <a:r>
              <a:rPr lang="en-US"/>
              <a:t> </a:t>
            </a:r>
          </a:p>
        </p:txBody>
      </p:sp>
      <p:sp>
        <p:nvSpPr>
          <p:cNvPr id="6" name="Slide Number Placeholder 1">
            <a:extLst>
              <a:ext uri="{FF2B5EF4-FFF2-40B4-BE49-F238E27FC236}">
                <a16:creationId xmlns:a16="http://schemas.microsoft.com/office/drawing/2014/main" id="{934716F2-F966-2E0C-09D5-9EC253FBF210}"/>
              </a:ext>
            </a:extLst>
          </p:cNvPr>
          <p:cNvSpPr>
            <a:spLocks noGrp="1"/>
          </p:cNvSpPr>
          <p:nvPr>
            <p:ph type="sldNum" sz="quarter" idx="1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C279FFA-82CD-FF99-75BC-196D89174EB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180705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Slide 02">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F097445-B8B7-9549-933E-A5CC4C0BD974}"/>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36607EF6-B92C-574D-A7E5-A55E8D2A76B3}"/>
              </a:ext>
            </a:extLst>
          </p:cNvPr>
          <p:cNvSpPr/>
          <p:nvPr userDrawn="1"/>
        </p:nvSpPr>
        <p:spPr bwMode="gray">
          <a:xfrm>
            <a:off x="313228" y="2812775"/>
            <a:ext cx="11536376" cy="295354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6" name="Text Placeholder 24">
            <a:extLst>
              <a:ext uri="{FF2B5EF4-FFF2-40B4-BE49-F238E27FC236}">
                <a16:creationId xmlns:a16="http://schemas.microsoft.com/office/drawing/2014/main" id="{3AFCC1DF-B30E-2049-895F-AC997D4374C4}"/>
              </a:ext>
            </a:extLst>
          </p:cNvPr>
          <p:cNvSpPr>
            <a:spLocks noGrp="1"/>
          </p:cNvSpPr>
          <p:nvPr>
            <p:ph type="body" sz="quarter" idx="12"/>
          </p:nvPr>
        </p:nvSpPr>
        <p:spPr>
          <a:xfrm>
            <a:off x="633148" y="3095993"/>
            <a:ext cx="3354865" cy="2427729"/>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27" name="Text Placeholder 24">
            <a:extLst>
              <a:ext uri="{FF2B5EF4-FFF2-40B4-BE49-F238E27FC236}">
                <a16:creationId xmlns:a16="http://schemas.microsoft.com/office/drawing/2014/main" id="{A639A27B-DC5B-934C-9B19-555619C6D051}"/>
              </a:ext>
            </a:extLst>
          </p:cNvPr>
          <p:cNvSpPr>
            <a:spLocks noGrp="1"/>
          </p:cNvSpPr>
          <p:nvPr>
            <p:ph type="body" sz="quarter" idx="13"/>
          </p:nvPr>
        </p:nvSpPr>
        <p:spPr>
          <a:xfrm>
            <a:off x="4413693" y="3095993"/>
            <a:ext cx="3354865" cy="2427729"/>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0" name="Text Placeholder 24">
            <a:extLst>
              <a:ext uri="{FF2B5EF4-FFF2-40B4-BE49-F238E27FC236}">
                <a16:creationId xmlns:a16="http://schemas.microsoft.com/office/drawing/2014/main" id="{BD238E62-8426-984B-AF43-5B951ED2920C}"/>
              </a:ext>
            </a:extLst>
          </p:cNvPr>
          <p:cNvSpPr>
            <a:spLocks noGrp="1"/>
          </p:cNvSpPr>
          <p:nvPr>
            <p:ph type="body" sz="quarter" idx="14"/>
          </p:nvPr>
        </p:nvSpPr>
        <p:spPr>
          <a:xfrm>
            <a:off x="8194238" y="3095993"/>
            <a:ext cx="3354865" cy="2427729"/>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2" name="Text Placeholder 24">
            <a:extLst>
              <a:ext uri="{FF2B5EF4-FFF2-40B4-BE49-F238E27FC236}">
                <a16:creationId xmlns:a16="http://schemas.microsoft.com/office/drawing/2014/main" id="{75C8A97B-6101-D34F-85B6-CE128C6F27AA}"/>
              </a:ext>
            </a:extLst>
          </p:cNvPr>
          <p:cNvSpPr>
            <a:spLocks noGrp="1"/>
          </p:cNvSpPr>
          <p:nvPr>
            <p:ph type="body" sz="quarter" idx="15" hasCustomPrompt="1"/>
          </p:nvPr>
        </p:nvSpPr>
        <p:spPr>
          <a:xfrm>
            <a:off x="1805748" y="1756750"/>
            <a:ext cx="8490857" cy="471620"/>
          </a:xfrm>
          <a:prstGeom prst="rect">
            <a:avLst/>
          </a:prstGeom>
        </p:spPr>
        <p:txBody>
          <a:bodyPr/>
          <a:lstStyle>
            <a:lvl1pPr marL="0" indent="0" algn="ctr">
              <a:buNone/>
              <a:defRPr sz="2000" b="1" i="0">
                <a:latin typeface="TCCC-UnityText" panose="020B0305030303020204" pitchFamily="34" charset="77"/>
              </a:defRPr>
            </a:lvl1pPr>
          </a:lstStyle>
          <a:p>
            <a:pPr lvl="0"/>
            <a:r>
              <a:rPr lang="en-GB"/>
              <a:t>CLICK TO EDIT MASTER</a:t>
            </a:r>
            <a:endParaRPr lang="en-US"/>
          </a:p>
        </p:txBody>
      </p:sp>
      <p:sp>
        <p:nvSpPr>
          <p:cNvPr id="33" name="Text Placeholder 24">
            <a:extLst>
              <a:ext uri="{FF2B5EF4-FFF2-40B4-BE49-F238E27FC236}">
                <a16:creationId xmlns:a16="http://schemas.microsoft.com/office/drawing/2014/main" id="{471113AC-C872-9147-A69D-9A436DC64254}"/>
              </a:ext>
            </a:extLst>
          </p:cNvPr>
          <p:cNvSpPr>
            <a:spLocks noGrp="1"/>
          </p:cNvSpPr>
          <p:nvPr>
            <p:ph type="body" sz="quarter" idx="16" hasCustomPrompt="1"/>
          </p:nvPr>
        </p:nvSpPr>
        <p:spPr>
          <a:xfrm>
            <a:off x="1805748" y="2071795"/>
            <a:ext cx="8490857" cy="471620"/>
          </a:xfrm>
          <a:prstGeom prst="rect">
            <a:avLst/>
          </a:prstGeom>
        </p:spPr>
        <p:txBody>
          <a:bodyPr/>
          <a:lstStyle>
            <a:lvl1pPr marL="0" indent="0" algn="ctr">
              <a:buNone/>
              <a:defRPr sz="3200" b="1" i="0">
                <a:latin typeface="TCCC-UnityText" panose="020B0305030303020204" pitchFamily="34" charset="77"/>
              </a:defRPr>
            </a:lvl1pPr>
          </a:lstStyle>
          <a:p>
            <a:pPr lvl="0"/>
            <a:r>
              <a:rPr lang="en-GB"/>
              <a:t>CLICK TO EDIT MASTER</a:t>
            </a:r>
            <a:endParaRPr lang="en-US"/>
          </a:p>
        </p:txBody>
      </p:sp>
      <p:sp>
        <p:nvSpPr>
          <p:cNvPr id="35" name="Picture Placeholder 34">
            <a:extLst>
              <a:ext uri="{FF2B5EF4-FFF2-40B4-BE49-F238E27FC236}">
                <a16:creationId xmlns:a16="http://schemas.microsoft.com/office/drawing/2014/main" id="{1FAF118D-3FDE-8B48-9979-77F1219A531B}"/>
              </a:ext>
            </a:extLst>
          </p:cNvPr>
          <p:cNvSpPr>
            <a:spLocks noGrp="1"/>
          </p:cNvSpPr>
          <p:nvPr>
            <p:ph type="pic" sz="quarter" idx="17"/>
          </p:nvPr>
        </p:nvSpPr>
        <p:spPr>
          <a:xfrm>
            <a:off x="1584325" y="488016"/>
            <a:ext cx="881063" cy="882650"/>
          </a:xfrm>
          <a:prstGeom prst="rect">
            <a:avLst/>
          </a:prstGeom>
        </p:spPr>
        <p:txBody>
          <a:bodyPr anchor="ctr"/>
          <a:lstStyle>
            <a:lvl1pPr marL="0" indent="0" algn="ctr">
              <a:buNone/>
              <a:defRPr sz="1200"/>
            </a:lvl1pPr>
          </a:lstStyle>
          <a:p>
            <a:endParaRPr lang="en-US"/>
          </a:p>
        </p:txBody>
      </p:sp>
      <p:sp>
        <p:nvSpPr>
          <p:cNvPr id="36" name="Picture Placeholder 34">
            <a:extLst>
              <a:ext uri="{FF2B5EF4-FFF2-40B4-BE49-F238E27FC236}">
                <a16:creationId xmlns:a16="http://schemas.microsoft.com/office/drawing/2014/main" id="{F0ADB45E-7C8B-D542-A1AE-E2E0E08BB103}"/>
              </a:ext>
            </a:extLst>
          </p:cNvPr>
          <p:cNvSpPr>
            <a:spLocks noGrp="1"/>
          </p:cNvSpPr>
          <p:nvPr>
            <p:ph type="pic" sz="quarter" idx="18"/>
          </p:nvPr>
        </p:nvSpPr>
        <p:spPr>
          <a:xfrm>
            <a:off x="3612910" y="488016"/>
            <a:ext cx="881063" cy="882650"/>
          </a:xfrm>
          <a:prstGeom prst="rect">
            <a:avLst/>
          </a:prstGeom>
        </p:spPr>
        <p:txBody>
          <a:bodyPr anchor="ctr"/>
          <a:lstStyle>
            <a:lvl1pPr marL="0" indent="0" algn="ctr">
              <a:buNone/>
              <a:defRPr sz="1200"/>
            </a:lvl1pPr>
          </a:lstStyle>
          <a:p>
            <a:endParaRPr lang="en-US"/>
          </a:p>
        </p:txBody>
      </p:sp>
      <p:sp>
        <p:nvSpPr>
          <p:cNvPr id="37" name="Picture Placeholder 34">
            <a:extLst>
              <a:ext uri="{FF2B5EF4-FFF2-40B4-BE49-F238E27FC236}">
                <a16:creationId xmlns:a16="http://schemas.microsoft.com/office/drawing/2014/main" id="{B26AA1BC-0AD1-254D-B854-593E93B55B25}"/>
              </a:ext>
            </a:extLst>
          </p:cNvPr>
          <p:cNvSpPr>
            <a:spLocks noGrp="1"/>
          </p:cNvSpPr>
          <p:nvPr>
            <p:ph type="pic" sz="quarter" idx="19"/>
          </p:nvPr>
        </p:nvSpPr>
        <p:spPr>
          <a:xfrm>
            <a:off x="5664547" y="488016"/>
            <a:ext cx="881063" cy="882650"/>
          </a:xfrm>
          <a:prstGeom prst="rect">
            <a:avLst/>
          </a:prstGeom>
        </p:spPr>
        <p:txBody>
          <a:bodyPr anchor="ctr"/>
          <a:lstStyle>
            <a:lvl1pPr marL="0" indent="0" algn="ctr">
              <a:buNone/>
              <a:defRPr sz="1200"/>
            </a:lvl1pPr>
          </a:lstStyle>
          <a:p>
            <a:endParaRPr lang="en-US"/>
          </a:p>
        </p:txBody>
      </p:sp>
      <p:sp>
        <p:nvSpPr>
          <p:cNvPr id="38" name="Picture Placeholder 34">
            <a:extLst>
              <a:ext uri="{FF2B5EF4-FFF2-40B4-BE49-F238E27FC236}">
                <a16:creationId xmlns:a16="http://schemas.microsoft.com/office/drawing/2014/main" id="{73A09C00-BB80-924A-B10E-687F07DD753D}"/>
              </a:ext>
            </a:extLst>
          </p:cNvPr>
          <p:cNvSpPr>
            <a:spLocks noGrp="1"/>
          </p:cNvSpPr>
          <p:nvPr>
            <p:ph type="pic" sz="quarter" idx="20"/>
          </p:nvPr>
        </p:nvSpPr>
        <p:spPr>
          <a:xfrm>
            <a:off x="7693132" y="488016"/>
            <a:ext cx="881063" cy="882650"/>
          </a:xfrm>
          <a:prstGeom prst="rect">
            <a:avLst/>
          </a:prstGeom>
        </p:spPr>
        <p:txBody>
          <a:bodyPr anchor="ctr"/>
          <a:lstStyle>
            <a:lvl1pPr marL="0" indent="0" algn="ctr">
              <a:buNone/>
              <a:defRPr sz="1200"/>
            </a:lvl1pPr>
          </a:lstStyle>
          <a:p>
            <a:endParaRPr lang="en-US"/>
          </a:p>
        </p:txBody>
      </p:sp>
      <p:sp>
        <p:nvSpPr>
          <p:cNvPr id="39" name="Picture Placeholder 34">
            <a:extLst>
              <a:ext uri="{FF2B5EF4-FFF2-40B4-BE49-F238E27FC236}">
                <a16:creationId xmlns:a16="http://schemas.microsoft.com/office/drawing/2014/main" id="{A2DC124D-E2B6-C740-A8A5-26B1A86829EE}"/>
              </a:ext>
            </a:extLst>
          </p:cNvPr>
          <p:cNvSpPr>
            <a:spLocks noGrp="1"/>
          </p:cNvSpPr>
          <p:nvPr>
            <p:ph type="pic" sz="quarter" idx="21"/>
          </p:nvPr>
        </p:nvSpPr>
        <p:spPr>
          <a:xfrm>
            <a:off x="9729401" y="488016"/>
            <a:ext cx="881063" cy="882650"/>
          </a:xfrm>
          <a:prstGeom prst="rect">
            <a:avLst/>
          </a:prstGeom>
        </p:spPr>
        <p:txBody>
          <a:bodyPr anchor="ctr"/>
          <a:lstStyle>
            <a:lvl1pPr marL="0" indent="0" algn="ctr">
              <a:buNone/>
              <a:defRPr sz="1200"/>
            </a:lvl1pPr>
          </a:lstStyle>
          <a:p>
            <a:endParaRPr lang="en-US"/>
          </a:p>
        </p:txBody>
      </p:sp>
      <p:grpSp>
        <p:nvGrpSpPr>
          <p:cNvPr id="19" name="Group 18">
            <a:extLst>
              <a:ext uri="{FF2B5EF4-FFF2-40B4-BE49-F238E27FC236}">
                <a16:creationId xmlns:a16="http://schemas.microsoft.com/office/drawing/2014/main" id="{EB502EA0-FDE9-D849-A59E-F1D451DFB227}"/>
              </a:ext>
            </a:extLst>
          </p:cNvPr>
          <p:cNvGrpSpPr/>
          <p:nvPr userDrawn="1"/>
        </p:nvGrpSpPr>
        <p:grpSpPr>
          <a:xfrm>
            <a:off x="371294" y="5917013"/>
            <a:ext cx="10204130" cy="765633"/>
            <a:chOff x="371294" y="5917013"/>
            <a:chExt cx="10204130" cy="765633"/>
          </a:xfrm>
        </p:grpSpPr>
        <p:pic>
          <p:nvPicPr>
            <p:cNvPr id="20" name="Picture 19">
              <a:extLst>
                <a:ext uri="{FF2B5EF4-FFF2-40B4-BE49-F238E27FC236}">
                  <a16:creationId xmlns:a16="http://schemas.microsoft.com/office/drawing/2014/main" id="{44278995-1653-3744-97F5-1A66BF8160BB}"/>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21" name="Picture 20">
              <a:extLst>
                <a:ext uri="{FF2B5EF4-FFF2-40B4-BE49-F238E27FC236}">
                  <a16:creationId xmlns:a16="http://schemas.microsoft.com/office/drawing/2014/main" id="{E1D49C40-9EA3-3243-B76E-3BC94E6B8270}"/>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22" name="Picture 21">
              <a:extLst>
                <a:ext uri="{FF2B5EF4-FFF2-40B4-BE49-F238E27FC236}">
                  <a16:creationId xmlns:a16="http://schemas.microsoft.com/office/drawing/2014/main" id="{94C6D306-75F8-6549-B7FE-36753EBE0A93}"/>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18" name="TextBox 17">
            <a:extLst>
              <a:ext uri="{FF2B5EF4-FFF2-40B4-BE49-F238E27FC236}">
                <a16:creationId xmlns:a16="http://schemas.microsoft.com/office/drawing/2014/main" id="{92389DCE-1362-4890-A98A-9D89C1044617}"/>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14074290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Slide 03">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6" name="Rectangle 5">
            <a:extLst>
              <a:ext uri="{FF2B5EF4-FFF2-40B4-BE49-F238E27FC236}">
                <a16:creationId xmlns:a16="http://schemas.microsoft.com/office/drawing/2014/main" id="{F2403853-A973-D547-AEE0-0A2A8E200798}"/>
              </a:ext>
            </a:extLst>
          </p:cNvPr>
          <p:cNvSpPr/>
          <p:nvPr userDrawn="1"/>
        </p:nvSpPr>
        <p:spPr bwMode="gray">
          <a:xfrm>
            <a:off x="371294" y="1261454"/>
            <a:ext cx="7270477" cy="443022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320675"/>
            <a:ext cx="7270296"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735544"/>
            <a:ext cx="7270296"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69C27B4C-034D-A14A-8DC0-6CECE15E99A2}"/>
              </a:ext>
            </a:extLst>
          </p:cNvPr>
          <p:cNvSpPr>
            <a:spLocks noGrp="1"/>
          </p:cNvSpPr>
          <p:nvPr>
            <p:ph type="pic" sz="quarter" idx="12"/>
          </p:nvPr>
        </p:nvSpPr>
        <p:spPr>
          <a:xfrm>
            <a:off x="7937368" y="320674"/>
            <a:ext cx="3959259" cy="5371000"/>
          </a:xfrm>
          <a:prstGeom prst="rect">
            <a:avLst/>
          </a:prstGeom>
        </p:spPr>
        <p:txBody>
          <a:bodyPr anchor="ctr"/>
          <a:lstStyle>
            <a:lvl1pPr marL="0" indent="0" algn="ctr">
              <a:buNone/>
              <a:defRPr/>
            </a:lvl1pPr>
          </a:lstStyle>
          <a:p>
            <a:endParaRPr lang="en-US"/>
          </a:p>
        </p:txBody>
      </p:sp>
      <p:sp>
        <p:nvSpPr>
          <p:cNvPr id="13" name="Text Placeholder 7">
            <a:extLst>
              <a:ext uri="{FF2B5EF4-FFF2-40B4-BE49-F238E27FC236}">
                <a16:creationId xmlns:a16="http://schemas.microsoft.com/office/drawing/2014/main" id="{786336AE-161F-5F4E-9CDA-C194EB906AA5}"/>
              </a:ext>
            </a:extLst>
          </p:cNvPr>
          <p:cNvSpPr>
            <a:spLocks noGrp="1"/>
          </p:cNvSpPr>
          <p:nvPr>
            <p:ph type="body" sz="quarter" idx="13"/>
          </p:nvPr>
        </p:nvSpPr>
        <p:spPr>
          <a:xfrm>
            <a:off x="716438" y="1721323"/>
            <a:ext cx="6579910" cy="451751"/>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4" name="Text Placeholder 7">
            <a:extLst>
              <a:ext uri="{FF2B5EF4-FFF2-40B4-BE49-F238E27FC236}">
                <a16:creationId xmlns:a16="http://schemas.microsoft.com/office/drawing/2014/main" id="{157E422B-1B9A-FF42-88A1-906F69D32544}"/>
              </a:ext>
            </a:extLst>
          </p:cNvPr>
          <p:cNvSpPr>
            <a:spLocks noGrp="1"/>
          </p:cNvSpPr>
          <p:nvPr>
            <p:ph type="body" sz="quarter" idx="14"/>
          </p:nvPr>
        </p:nvSpPr>
        <p:spPr>
          <a:xfrm>
            <a:off x="716438" y="2173075"/>
            <a:ext cx="6579910" cy="3279068"/>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20" name="Group 19">
            <a:extLst>
              <a:ext uri="{FF2B5EF4-FFF2-40B4-BE49-F238E27FC236}">
                <a16:creationId xmlns:a16="http://schemas.microsoft.com/office/drawing/2014/main" id="{DF94CD0B-2434-D043-BFCE-E0075716EB75}"/>
              </a:ext>
            </a:extLst>
          </p:cNvPr>
          <p:cNvGrpSpPr/>
          <p:nvPr userDrawn="1"/>
        </p:nvGrpSpPr>
        <p:grpSpPr>
          <a:xfrm>
            <a:off x="371294" y="5917013"/>
            <a:ext cx="10204130" cy="765633"/>
            <a:chOff x="371294" y="5917013"/>
            <a:chExt cx="10204130" cy="765633"/>
          </a:xfrm>
        </p:grpSpPr>
        <p:pic>
          <p:nvPicPr>
            <p:cNvPr id="21" name="Picture 20">
              <a:extLst>
                <a:ext uri="{FF2B5EF4-FFF2-40B4-BE49-F238E27FC236}">
                  <a16:creationId xmlns:a16="http://schemas.microsoft.com/office/drawing/2014/main" id="{14B7659B-1A29-0143-B615-8133D0960B9E}"/>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22" name="Picture 21">
              <a:extLst>
                <a:ext uri="{FF2B5EF4-FFF2-40B4-BE49-F238E27FC236}">
                  <a16:creationId xmlns:a16="http://schemas.microsoft.com/office/drawing/2014/main" id="{39BF5283-34D6-1448-A756-4FD4C86E5CF1}"/>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23" name="Picture 22">
              <a:extLst>
                <a:ext uri="{FF2B5EF4-FFF2-40B4-BE49-F238E27FC236}">
                  <a16:creationId xmlns:a16="http://schemas.microsoft.com/office/drawing/2014/main" id="{871D7F1A-1A07-A740-A852-479944FAB0E5}"/>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17" name="TextBox 16">
            <a:extLst>
              <a:ext uri="{FF2B5EF4-FFF2-40B4-BE49-F238E27FC236}">
                <a16:creationId xmlns:a16="http://schemas.microsoft.com/office/drawing/2014/main" id="{7281CD4A-42A7-42DF-9A01-6A70CC3FF9F0}"/>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3357434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ntent Slide 03">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6" name="Rectangle 5">
            <a:extLst>
              <a:ext uri="{FF2B5EF4-FFF2-40B4-BE49-F238E27FC236}">
                <a16:creationId xmlns:a16="http://schemas.microsoft.com/office/drawing/2014/main" id="{F2403853-A973-D547-AEE0-0A2A8E200798}"/>
              </a:ext>
            </a:extLst>
          </p:cNvPr>
          <p:cNvSpPr/>
          <p:nvPr userDrawn="1"/>
        </p:nvSpPr>
        <p:spPr bwMode="gray">
          <a:xfrm>
            <a:off x="371294" y="1261453"/>
            <a:ext cx="7270477" cy="445821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320675"/>
            <a:ext cx="7270296"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735544"/>
            <a:ext cx="7270296"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69C27B4C-034D-A14A-8DC0-6CECE15E99A2}"/>
              </a:ext>
            </a:extLst>
          </p:cNvPr>
          <p:cNvSpPr>
            <a:spLocks noGrp="1"/>
          </p:cNvSpPr>
          <p:nvPr>
            <p:ph type="pic" sz="quarter" idx="12"/>
          </p:nvPr>
        </p:nvSpPr>
        <p:spPr>
          <a:xfrm>
            <a:off x="7937368" y="320675"/>
            <a:ext cx="3959259" cy="5398990"/>
          </a:xfrm>
          <a:prstGeom prst="rect">
            <a:avLst/>
          </a:prstGeom>
        </p:spPr>
        <p:txBody>
          <a:bodyPr anchor="ctr"/>
          <a:lstStyle>
            <a:lvl1pPr marL="0" indent="0" algn="ctr">
              <a:buNone/>
              <a:defRPr/>
            </a:lvl1pPr>
          </a:lstStyle>
          <a:p>
            <a:endParaRPr lang="en-US"/>
          </a:p>
        </p:txBody>
      </p:sp>
      <p:sp>
        <p:nvSpPr>
          <p:cNvPr id="13" name="Text Placeholder 7">
            <a:extLst>
              <a:ext uri="{FF2B5EF4-FFF2-40B4-BE49-F238E27FC236}">
                <a16:creationId xmlns:a16="http://schemas.microsoft.com/office/drawing/2014/main" id="{786336AE-161F-5F4E-9CDA-C194EB906AA5}"/>
              </a:ext>
            </a:extLst>
          </p:cNvPr>
          <p:cNvSpPr>
            <a:spLocks noGrp="1"/>
          </p:cNvSpPr>
          <p:nvPr>
            <p:ph type="body" sz="quarter" idx="13"/>
          </p:nvPr>
        </p:nvSpPr>
        <p:spPr>
          <a:xfrm>
            <a:off x="716438" y="1721323"/>
            <a:ext cx="6579910" cy="451751"/>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4" name="Text Placeholder 7">
            <a:extLst>
              <a:ext uri="{FF2B5EF4-FFF2-40B4-BE49-F238E27FC236}">
                <a16:creationId xmlns:a16="http://schemas.microsoft.com/office/drawing/2014/main" id="{157E422B-1B9A-FF42-88A1-906F69D32544}"/>
              </a:ext>
            </a:extLst>
          </p:cNvPr>
          <p:cNvSpPr>
            <a:spLocks noGrp="1"/>
          </p:cNvSpPr>
          <p:nvPr>
            <p:ph type="body" sz="quarter" idx="14"/>
          </p:nvPr>
        </p:nvSpPr>
        <p:spPr>
          <a:xfrm>
            <a:off x="716438" y="2173074"/>
            <a:ext cx="6579910" cy="329978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4" name="Group 3">
            <a:extLst>
              <a:ext uri="{FF2B5EF4-FFF2-40B4-BE49-F238E27FC236}">
                <a16:creationId xmlns:a16="http://schemas.microsoft.com/office/drawing/2014/main" id="{C7BD4A93-DF3F-CA4C-92F2-E0CCFC5D1123}"/>
              </a:ext>
            </a:extLst>
          </p:cNvPr>
          <p:cNvGrpSpPr/>
          <p:nvPr userDrawn="1"/>
        </p:nvGrpSpPr>
        <p:grpSpPr>
          <a:xfrm>
            <a:off x="371294" y="5917013"/>
            <a:ext cx="10204130" cy="765633"/>
            <a:chOff x="371294" y="5917013"/>
            <a:chExt cx="10204130" cy="765633"/>
          </a:xfrm>
        </p:grpSpPr>
        <p:pic>
          <p:nvPicPr>
            <p:cNvPr id="15" name="Picture 14">
              <a:extLst>
                <a:ext uri="{FF2B5EF4-FFF2-40B4-BE49-F238E27FC236}">
                  <a16:creationId xmlns:a16="http://schemas.microsoft.com/office/drawing/2014/main" id="{715242D6-0D77-634E-B421-703F954B339C}"/>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16" name="Picture 15">
              <a:extLst>
                <a:ext uri="{FF2B5EF4-FFF2-40B4-BE49-F238E27FC236}">
                  <a16:creationId xmlns:a16="http://schemas.microsoft.com/office/drawing/2014/main" id="{7643D274-FF73-9640-B099-17637A38440D}"/>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3" name="Picture 2">
              <a:extLst>
                <a:ext uri="{FF2B5EF4-FFF2-40B4-BE49-F238E27FC236}">
                  <a16:creationId xmlns:a16="http://schemas.microsoft.com/office/drawing/2014/main" id="{2E6FF5D7-0FA0-0649-9387-FA6C8071BB05}"/>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17" name="TextBox 16">
            <a:extLst>
              <a:ext uri="{FF2B5EF4-FFF2-40B4-BE49-F238E27FC236}">
                <a16:creationId xmlns:a16="http://schemas.microsoft.com/office/drawing/2014/main" id="{19E9C4B9-2461-4E43-8454-05FF9FDFEA54}"/>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6817794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Slide 04">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6" name="Rectangle 5">
            <a:extLst>
              <a:ext uri="{FF2B5EF4-FFF2-40B4-BE49-F238E27FC236}">
                <a16:creationId xmlns:a16="http://schemas.microsoft.com/office/drawing/2014/main" id="{F2403853-A973-D547-AEE0-0A2A8E200798}"/>
              </a:ext>
            </a:extLst>
          </p:cNvPr>
          <p:cNvSpPr/>
          <p:nvPr userDrawn="1"/>
        </p:nvSpPr>
        <p:spPr bwMode="gray">
          <a:xfrm>
            <a:off x="4626150" y="320675"/>
            <a:ext cx="7270477" cy="567890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320675"/>
            <a:ext cx="4163203"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1150412"/>
            <a:ext cx="4163203"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69C27B4C-034D-A14A-8DC0-6CECE15E99A2}"/>
              </a:ext>
            </a:extLst>
          </p:cNvPr>
          <p:cNvSpPr>
            <a:spLocks noGrp="1"/>
          </p:cNvSpPr>
          <p:nvPr>
            <p:ph type="pic" sz="quarter" idx="12"/>
          </p:nvPr>
        </p:nvSpPr>
        <p:spPr>
          <a:xfrm>
            <a:off x="380720" y="1980149"/>
            <a:ext cx="3959259" cy="3727439"/>
          </a:xfrm>
          <a:prstGeom prst="rect">
            <a:avLst/>
          </a:prstGeom>
        </p:spPr>
        <p:txBody>
          <a:bodyPr anchor="ctr"/>
          <a:lstStyle>
            <a:lvl1pPr marL="0" indent="0" algn="ctr">
              <a:buNone/>
              <a:defRPr/>
            </a:lvl1pPr>
          </a:lstStyle>
          <a:p>
            <a:endParaRPr lang="en-US"/>
          </a:p>
        </p:txBody>
      </p:sp>
      <p:sp>
        <p:nvSpPr>
          <p:cNvPr id="13" name="Text Placeholder 7">
            <a:extLst>
              <a:ext uri="{FF2B5EF4-FFF2-40B4-BE49-F238E27FC236}">
                <a16:creationId xmlns:a16="http://schemas.microsoft.com/office/drawing/2014/main" id="{786336AE-161F-5F4E-9CDA-C194EB906AA5}"/>
              </a:ext>
            </a:extLst>
          </p:cNvPr>
          <p:cNvSpPr>
            <a:spLocks noGrp="1"/>
          </p:cNvSpPr>
          <p:nvPr>
            <p:ph type="body" sz="quarter" idx="13"/>
          </p:nvPr>
        </p:nvSpPr>
        <p:spPr>
          <a:xfrm>
            <a:off x="4971294" y="780545"/>
            <a:ext cx="6579910" cy="451751"/>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4" name="Text Placeholder 7">
            <a:extLst>
              <a:ext uri="{FF2B5EF4-FFF2-40B4-BE49-F238E27FC236}">
                <a16:creationId xmlns:a16="http://schemas.microsoft.com/office/drawing/2014/main" id="{157E422B-1B9A-FF42-88A1-906F69D32544}"/>
              </a:ext>
            </a:extLst>
          </p:cNvPr>
          <p:cNvSpPr>
            <a:spLocks noGrp="1"/>
          </p:cNvSpPr>
          <p:nvPr>
            <p:ph type="body" sz="quarter" idx="14"/>
          </p:nvPr>
        </p:nvSpPr>
        <p:spPr>
          <a:xfrm>
            <a:off x="4971294" y="1232296"/>
            <a:ext cx="6579910" cy="4475292"/>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20" name="Group 19">
            <a:extLst>
              <a:ext uri="{FF2B5EF4-FFF2-40B4-BE49-F238E27FC236}">
                <a16:creationId xmlns:a16="http://schemas.microsoft.com/office/drawing/2014/main" id="{F08B21F4-2C39-BC47-8683-FE8991C16D34}"/>
              </a:ext>
            </a:extLst>
          </p:cNvPr>
          <p:cNvGrpSpPr/>
          <p:nvPr userDrawn="1"/>
        </p:nvGrpSpPr>
        <p:grpSpPr>
          <a:xfrm>
            <a:off x="371294" y="5917013"/>
            <a:ext cx="10204130" cy="765633"/>
            <a:chOff x="371294" y="5917013"/>
            <a:chExt cx="10204130" cy="765633"/>
          </a:xfrm>
        </p:grpSpPr>
        <p:pic>
          <p:nvPicPr>
            <p:cNvPr id="21" name="Picture 20">
              <a:extLst>
                <a:ext uri="{FF2B5EF4-FFF2-40B4-BE49-F238E27FC236}">
                  <a16:creationId xmlns:a16="http://schemas.microsoft.com/office/drawing/2014/main" id="{FD3D69D5-FCC1-394C-B064-C7C0A418BD52}"/>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22" name="Picture 21">
              <a:extLst>
                <a:ext uri="{FF2B5EF4-FFF2-40B4-BE49-F238E27FC236}">
                  <a16:creationId xmlns:a16="http://schemas.microsoft.com/office/drawing/2014/main" id="{B6516308-DD93-CC4E-85C1-9D208547665C}"/>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23" name="Picture 22">
              <a:extLst>
                <a:ext uri="{FF2B5EF4-FFF2-40B4-BE49-F238E27FC236}">
                  <a16:creationId xmlns:a16="http://schemas.microsoft.com/office/drawing/2014/main" id="{09444AA9-C3D5-8549-A917-666548B00B7E}"/>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15" name="TextBox 14">
            <a:extLst>
              <a:ext uri="{FF2B5EF4-FFF2-40B4-BE49-F238E27FC236}">
                <a16:creationId xmlns:a16="http://schemas.microsoft.com/office/drawing/2014/main" id="{0B73B878-81ED-4ACB-957E-5F7D9FCAD0AD}"/>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90395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Body">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320675"/>
            <a:ext cx="7270296"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735544"/>
            <a:ext cx="7270296"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4" name="Text Placeholder 7">
            <a:extLst>
              <a:ext uri="{FF2B5EF4-FFF2-40B4-BE49-F238E27FC236}">
                <a16:creationId xmlns:a16="http://schemas.microsoft.com/office/drawing/2014/main" id="{157E422B-1B9A-FF42-88A1-906F69D32544}"/>
              </a:ext>
            </a:extLst>
          </p:cNvPr>
          <p:cNvSpPr>
            <a:spLocks noGrp="1"/>
          </p:cNvSpPr>
          <p:nvPr>
            <p:ph type="body" sz="quarter" idx="14"/>
          </p:nvPr>
        </p:nvSpPr>
        <p:spPr>
          <a:xfrm>
            <a:off x="371476" y="1480930"/>
            <a:ext cx="11456090" cy="4266728"/>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9" name="Group 8">
            <a:extLst>
              <a:ext uri="{FF2B5EF4-FFF2-40B4-BE49-F238E27FC236}">
                <a16:creationId xmlns:a16="http://schemas.microsoft.com/office/drawing/2014/main" id="{782218C3-6DAC-2E4E-B039-CDE374E0DB97}"/>
              </a:ext>
            </a:extLst>
          </p:cNvPr>
          <p:cNvGrpSpPr/>
          <p:nvPr userDrawn="1"/>
        </p:nvGrpSpPr>
        <p:grpSpPr>
          <a:xfrm>
            <a:off x="11631723" y="69024"/>
            <a:ext cx="490660" cy="487593"/>
            <a:chOff x="11583598" y="69024"/>
            <a:chExt cx="490660" cy="487593"/>
          </a:xfrm>
        </p:grpSpPr>
        <p:sp>
          <p:nvSpPr>
            <p:cNvPr id="12" name="Oval 11">
              <a:extLst>
                <a:ext uri="{FF2B5EF4-FFF2-40B4-BE49-F238E27FC236}">
                  <a16:creationId xmlns:a16="http://schemas.microsoft.com/office/drawing/2014/main" id="{254E8722-B0E5-0B4A-AE11-719B556C8216}"/>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4B29BD0-6577-A74A-89BA-90E60D63357D}"/>
                </a:ext>
              </a:extLst>
            </p:cNvPr>
            <p:cNvPicPr>
              <a:picLocks noChangeAspect="1"/>
            </p:cNvPicPr>
            <p:nvPr userDrawn="1"/>
          </p:nvPicPr>
          <p:blipFill>
            <a:blip r:embed="rId2"/>
            <a:stretch>
              <a:fillRect/>
            </a:stretch>
          </p:blipFill>
          <p:spPr>
            <a:xfrm>
              <a:off x="11583598" y="69024"/>
              <a:ext cx="490660" cy="487593"/>
            </a:xfrm>
            <a:prstGeom prst="rect">
              <a:avLst/>
            </a:prstGeom>
          </p:spPr>
        </p:pic>
      </p:grpSp>
      <p:grpSp>
        <p:nvGrpSpPr>
          <p:cNvPr id="11" name="Group 10">
            <a:extLst>
              <a:ext uri="{FF2B5EF4-FFF2-40B4-BE49-F238E27FC236}">
                <a16:creationId xmlns:a16="http://schemas.microsoft.com/office/drawing/2014/main" id="{948CFC76-154A-AD4F-AA06-7459C818B2AA}"/>
              </a:ext>
            </a:extLst>
          </p:cNvPr>
          <p:cNvGrpSpPr/>
          <p:nvPr userDrawn="1"/>
        </p:nvGrpSpPr>
        <p:grpSpPr>
          <a:xfrm>
            <a:off x="2901611" y="6245251"/>
            <a:ext cx="7673813" cy="109158"/>
            <a:chOff x="2901611" y="6245251"/>
            <a:chExt cx="7673813" cy="109158"/>
          </a:xfrm>
        </p:grpSpPr>
        <p:pic>
          <p:nvPicPr>
            <p:cNvPr id="16" name="Picture 15">
              <a:extLst>
                <a:ext uri="{FF2B5EF4-FFF2-40B4-BE49-F238E27FC236}">
                  <a16:creationId xmlns:a16="http://schemas.microsoft.com/office/drawing/2014/main" id="{41D36A9A-2308-4241-9DC2-0C89F6D2502F}"/>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17" name="Picture 16">
              <a:extLst>
                <a:ext uri="{FF2B5EF4-FFF2-40B4-BE49-F238E27FC236}">
                  <a16:creationId xmlns:a16="http://schemas.microsoft.com/office/drawing/2014/main" id="{0D85601A-148E-C248-A40A-04218FAA53AF}"/>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grpSp>
      <p:pic>
        <p:nvPicPr>
          <p:cNvPr id="15" name="Picture 14">
            <a:extLst>
              <a:ext uri="{FF2B5EF4-FFF2-40B4-BE49-F238E27FC236}">
                <a16:creationId xmlns:a16="http://schemas.microsoft.com/office/drawing/2014/main" id="{5B22ABE5-4F9A-BF40-97D2-FD7F6EA64E9E}"/>
              </a:ext>
            </a:extLst>
          </p:cNvPr>
          <p:cNvPicPr>
            <a:picLocks noChangeAspect="1"/>
          </p:cNvPicPr>
          <p:nvPr userDrawn="1"/>
        </p:nvPicPr>
        <p:blipFill>
          <a:blip r:embed="rId4"/>
          <a:stretch>
            <a:fillRect/>
          </a:stretch>
        </p:blipFill>
        <p:spPr>
          <a:xfrm>
            <a:off x="327282" y="5917013"/>
            <a:ext cx="1797456" cy="770986"/>
          </a:xfrm>
          <a:prstGeom prst="rect">
            <a:avLst/>
          </a:prstGeom>
        </p:spPr>
      </p:pic>
      <p:sp>
        <p:nvSpPr>
          <p:cNvPr id="18" name="TextBox 17">
            <a:extLst>
              <a:ext uri="{FF2B5EF4-FFF2-40B4-BE49-F238E27FC236}">
                <a16:creationId xmlns:a16="http://schemas.microsoft.com/office/drawing/2014/main" id="{09625CE5-4419-4F29-AF83-7F8A90773DAC}"/>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325962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er tabl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320675"/>
            <a:ext cx="7270296"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735544"/>
            <a:ext cx="7270296"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4" name="Table Placeholder 3">
            <a:extLst>
              <a:ext uri="{FF2B5EF4-FFF2-40B4-BE49-F238E27FC236}">
                <a16:creationId xmlns:a16="http://schemas.microsoft.com/office/drawing/2014/main" id="{2E908CB9-CCDE-E74F-A4D4-BFEFA806C142}"/>
              </a:ext>
            </a:extLst>
          </p:cNvPr>
          <p:cNvSpPr>
            <a:spLocks noGrp="1"/>
          </p:cNvSpPr>
          <p:nvPr>
            <p:ph type="tbl" sz="quarter" idx="12"/>
          </p:nvPr>
        </p:nvSpPr>
        <p:spPr>
          <a:xfrm>
            <a:off x="371475" y="1481138"/>
            <a:ext cx="11455400" cy="4210535"/>
          </a:xfrm>
          <a:prstGeom prst="rect">
            <a:avLst/>
          </a:prstGeom>
        </p:spPr>
        <p:txBody>
          <a:bodyPr/>
          <a:lstStyle/>
          <a:p>
            <a:endParaRPr lang="en-US"/>
          </a:p>
        </p:txBody>
      </p:sp>
      <p:grpSp>
        <p:nvGrpSpPr>
          <p:cNvPr id="9" name="Group 8">
            <a:extLst>
              <a:ext uri="{FF2B5EF4-FFF2-40B4-BE49-F238E27FC236}">
                <a16:creationId xmlns:a16="http://schemas.microsoft.com/office/drawing/2014/main" id="{1B2F5814-6186-1F4E-8BEC-A3D8EA7DA2EE}"/>
              </a:ext>
            </a:extLst>
          </p:cNvPr>
          <p:cNvGrpSpPr/>
          <p:nvPr userDrawn="1"/>
        </p:nvGrpSpPr>
        <p:grpSpPr>
          <a:xfrm>
            <a:off x="11631723" y="69024"/>
            <a:ext cx="490660" cy="487593"/>
            <a:chOff x="11583598" y="69024"/>
            <a:chExt cx="490660" cy="487593"/>
          </a:xfrm>
        </p:grpSpPr>
        <p:sp>
          <p:nvSpPr>
            <p:cNvPr id="12" name="Oval 11">
              <a:extLst>
                <a:ext uri="{FF2B5EF4-FFF2-40B4-BE49-F238E27FC236}">
                  <a16:creationId xmlns:a16="http://schemas.microsoft.com/office/drawing/2014/main" id="{750589A0-AA70-7F4B-B945-9008CC1B0DD1}"/>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B898A6F-8A38-8F4A-9CCC-DB38360A9630}"/>
                </a:ext>
              </a:extLst>
            </p:cNvPr>
            <p:cNvPicPr>
              <a:picLocks noChangeAspect="1"/>
            </p:cNvPicPr>
            <p:nvPr userDrawn="1"/>
          </p:nvPicPr>
          <p:blipFill>
            <a:blip r:embed="rId2"/>
            <a:stretch>
              <a:fillRect/>
            </a:stretch>
          </p:blipFill>
          <p:spPr>
            <a:xfrm>
              <a:off x="11583598" y="69024"/>
              <a:ext cx="490660" cy="487593"/>
            </a:xfrm>
            <a:prstGeom prst="rect">
              <a:avLst/>
            </a:prstGeom>
          </p:spPr>
        </p:pic>
      </p:grpSp>
      <p:grpSp>
        <p:nvGrpSpPr>
          <p:cNvPr id="11" name="Group 10">
            <a:extLst>
              <a:ext uri="{FF2B5EF4-FFF2-40B4-BE49-F238E27FC236}">
                <a16:creationId xmlns:a16="http://schemas.microsoft.com/office/drawing/2014/main" id="{0564173E-5BD3-6F42-BF11-29469CA60FD5}"/>
              </a:ext>
            </a:extLst>
          </p:cNvPr>
          <p:cNvGrpSpPr/>
          <p:nvPr userDrawn="1"/>
        </p:nvGrpSpPr>
        <p:grpSpPr>
          <a:xfrm>
            <a:off x="371294" y="5917013"/>
            <a:ext cx="10204130" cy="765633"/>
            <a:chOff x="371294" y="5917013"/>
            <a:chExt cx="10204130" cy="765633"/>
          </a:xfrm>
        </p:grpSpPr>
        <p:pic>
          <p:nvPicPr>
            <p:cNvPr id="15" name="Picture 14">
              <a:extLst>
                <a:ext uri="{FF2B5EF4-FFF2-40B4-BE49-F238E27FC236}">
                  <a16:creationId xmlns:a16="http://schemas.microsoft.com/office/drawing/2014/main" id="{99545523-5E9E-8F4F-B9CB-25E7697FD154}"/>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16" name="Picture 15">
              <a:extLst>
                <a:ext uri="{FF2B5EF4-FFF2-40B4-BE49-F238E27FC236}">
                  <a16:creationId xmlns:a16="http://schemas.microsoft.com/office/drawing/2014/main" id="{1FE93D71-1197-3946-B5AC-1283EC6DD2FF}"/>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pic>
          <p:nvPicPr>
            <p:cNvPr id="17" name="Picture 16">
              <a:extLst>
                <a:ext uri="{FF2B5EF4-FFF2-40B4-BE49-F238E27FC236}">
                  <a16:creationId xmlns:a16="http://schemas.microsoft.com/office/drawing/2014/main" id="{3826E377-5D45-3940-A373-16C27B7CCE14}"/>
                </a:ext>
              </a:extLst>
            </p:cNvPr>
            <p:cNvPicPr>
              <a:picLocks noChangeAspect="1"/>
            </p:cNvPicPr>
            <p:nvPr userDrawn="1"/>
          </p:nvPicPr>
          <p:blipFill>
            <a:blip r:embed="rId4"/>
            <a:stretch>
              <a:fillRect/>
            </a:stretch>
          </p:blipFill>
          <p:spPr>
            <a:xfrm>
              <a:off x="371294" y="5917013"/>
              <a:ext cx="1709433" cy="765633"/>
            </a:xfrm>
            <a:prstGeom prst="rect">
              <a:avLst/>
            </a:prstGeom>
          </p:spPr>
        </p:pic>
      </p:grpSp>
      <p:sp>
        <p:nvSpPr>
          <p:cNvPr id="18" name="TextBox 17">
            <a:extLst>
              <a:ext uri="{FF2B5EF4-FFF2-40B4-BE49-F238E27FC236}">
                <a16:creationId xmlns:a16="http://schemas.microsoft.com/office/drawing/2014/main" id="{F40070FB-F05C-4A97-A14E-4F24AEC2E00C}"/>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911520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Content Slide 05">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6" name="Rectangle 5">
            <a:extLst>
              <a:ext uri="{FF2B5EF4-FFF2-40B4-BE49-F238E27FC236}">
                <a16:creationId xmlns:a16="http://schemas.microsoft.com/office/drawing/2014/main" id="{F2403853-A973-D547-AEE0-0A2A8E200798}"/>
              </a:ext>
            </a:extLst>
          </p:cNvPr>
          <p:cNvSpPr/>
          <p:nvPr userDrawn="1"/>
        </p:nvSpPr>
        <p:spPr bwMode="gray">
          <a:xfrm>
            <a:off x="371476" y="1261453"/>
            <a:ext cx="11525152" cy="190465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685F46D-43A3-434B-853A-6F3A150DAF9C}"/>
              </a:ext>
            </a:extLst>
          </p:cNvPr>
          <p:cNvSpPr>
            <a:spLocks noGrp="1"/>
          </p:cNvSpPr>
          <p:nvPr>
            <p:ph type="body" sz="quarter" idx="10"/>
          </p:nvPr>
        </p:nvSpPr>
        <p:spPr>
          <a:xfrm>
            <a:off x="371475" y="539275"/>
            <a:ext cx="7270296" cy="555625"/>
          </a:xfrm>
          <a:prstGeom prst="rect">
            <a:avLst/>
          </a:prstGeom>
        </p:spPr>
        <p:txBody>
          <a:bodyPr/>
          <a:lstStyle>
            <a:lvl1pPr marL="0" indent="0">
              <a:buNone/>
              <a:defRPr b="1" i="0">
                <a:latin typeface="TCCC-UnityText" panose="020B0305030303020204" pitchFamily="34" charset="77"/>
              </a:defRPr>
            </a:lvl1pPr>
          </a:lstStyle>
          <a:p>
            <a:pPr lvl="0"/>
            <a:r>
              <a:rPr lang="en-GB"/>
              <a:t>Click to edit Master text styles</a:t>
            </a:r>
          </a:p>
        </p:txBody>
      </p:sp>
      <p:sp>
        <p:nvSpPr>
          <p:cNvPr id="10" name="Text Placeholder 7">
            <a:extLst>
              <a:ext uri="{FF2B5EF4-FFF2-40B4-BE49-F238E27FC236}">
                <a16:creationId xmlns:a16="http://schemas.microsoft.com/office/drawing/2014/main" id="{FA21D829-3A65-1342-BED5-4CEDFA668CED}"/>
              </a:ext>
            </a:extLst>
          </p:cNvPr>
          <p:cNvSpPr>
            <a:spLocks noGrp="1"/>
          </p:cNvSpPr>
          <p:nvPr>
            <p:ph type="body" sz="quarter" idx="11"/>
          </p:nvPr>
        </p:nvSpPr>
        <p:spPr>
          <a:xfrm>
            <a:off x="371475" y="261462"/>
            <a:ext cx="7270296" cy="555625"/>
          </a:xfrm>
          <a:prstGeom prst="rect">
            <a:avLst/>
          </a:prstGeom>
        </p:spPr>
        <p:txBody>
          <a:bodyPr/>
          <a:lstStyle>
            <a:lvl1pPr marL="0" indent="0">
              <a:buNone/>
              <a:defRPr sz="2000" b="0" i="0">
                <a:latin typeface="TCCC-UnityText" panose="020B0305030303020204" pitchFamily="34" charset="77"/>
              </a:defRPr>
            </a:lvl1pPr>
          </a:lstStyle>
          <a:p>
            <a:pPr lvl="0"/>
            <a:r>
              <a:rPr lang="en-GB"/>
              <a:t>Click to edit Master text styles</a:t>
            </a:r>
          </a:p>
        </p:txBody>
      </p:sp>
      <p:sp>
        <p:nvSpPr>
          <p:cNvPr id="14" name="Text Placeholder 7">
            <a:extLst>
              <a:ext uri="{FF2B5EF4-FFF2-40B4-BE49-F238E27FC236}">
                <a16:creationId xmlns:a16="http://schemas.microsoft.com/office/drawing/2014/main" id="{157E422B-1B9A-FF42-88A1-906F69D32544}"/>
              </a:ext>
            </a:extLst>
          </p:cNvPr>
          <p:cNvSpPr>
            <a:spLocks noGrp="1"/>
          </p:cNvSpPr>
          <p:nvPr>
            <p:ph type="body" sz="quarter" idx="14"/>
          </p:nvPr>
        </p:nvSpPr>
        <p:spPr>
          <a:xfrm>
            <a:off x="632896" y="1442812"/>
            <a:ext cx="4292899" cy="1541937"/>
          </a:xfrm>
          <a:prstGeom prst="rect">
            <a:avLst/>
          </a:prstGeom>
        </p:spPr>
        <p:txBody>
          <a:bodyPr anchor="ctr"/>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11" name="Group 10">
            <a:extLst>
              <a:ext uri="{FF2B5EF4-FFF2-40B4-BE49-F238E27FC236}">
                <a16:creationId xmlns:a16="http://schemas.microsoft.com/office/drawing/2014/main" id="{F8F29953-6FC4-B041-91DF-DAD1930294E4}"/>
              </a:ext>
            </a:extLst>
          </p:cNvPr>
          <p:cNvGrpSpPr/>
          <p:nvPr userDrawn="1"/>
        </p:nvGrpSpPr>
        <p:grpSpPr>
          <a:xfrm>
            <a:off x="3513275" y="3924019"/>
            <a:ext cx="2601223" cy="1776985"/>
            <a:chOff x="3790948" y="3943350"/>
            <a:chExt cx="2601223" cy="2327784"/>
          </a:xfrm>
        </p:grpSpPr>
        <p:sp>
          <p:nvSpPr>
            <p:cNvPr id="15" name="Rectangle 14">
              <a:extLst>
                <a:ext uri="{FF2B5EF4-FFF2-40B4-BE49-F238E27FC236}">
                  <a16:creationId xmlns:a16="http://schemas.microsoft.com/office/drawing/2014/main" id="{52AB6032-72FD-5A45-88FE-8AE02C9CF0F7}"/>
                </a:ext>
              </a:extLst>
            </p:cNvPr>
            <p:cNvSpPr/>
            <p:nvPr/>
          </p:nvSpPr>
          <p:spPr bwMode="gray">
            <a:xfrm>
              <a:off x="3790948" y="3943351"/>
              <a:ext cx="2601223" cy="223837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44677F7-A3F3-BA46-B831-F6BDEF00BD08}"/>
                </a:ext>
              </a:extLst>
            </p:cNvPr>
            <p:cNvSpPr/>
            <p:nvPr/>
          </p:nvSpPr>
          <p:spPr bwMode="gray">
            <a:xfrm>
              <a:off x="3790949" y="3943350"/>
              <a:ext cx="2601221" cy="965709"/>
            </a:xfrm>
            <a:prstGeom prst="rect">
              <a:avLst/>
            </a:prstGeom>
            <a:solidFill>
              <a:srgbClr val="75D589"/>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D5E7D6B-4D72-2A43-8022-3A0F18F2F20D}"/>
                </a:ext>
              </a:extLst>
            </p:cNvPr>
            <p:cNvSpPr/>
            <p:nvPr/>
          </p:nvSpPr>
          <p:spPr bwMode="gray">
            <a:xfrm>
              <a:off x="3790949" y="6181725"/>
              <a:ext cx="2601221" cy="89409"/>
            </a:xfrm>
            <a:prstGeom prst="rect">
              <a:avLst/>
            </a:prstGeom>
            <a:solidFill>
              <a:srgbClr val="75D589"/>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B8159BAC-1DDF-3F4E-AF2B-F3860A669D29}"/>
              </a:ext>
            </a:extLst>
          </p:cNvPr>
          <p:cNvGrpSpPr/>
          <p:nvPr userDrawn="1"/>
        </p:nvGrpSpPr>
        <p:grpSpPr>
          <a:xfrm>
            <a:off x="6394537" y="3924019"/>
            <a:ext cx="2601223" cy="1776985"/>
            <a:chOff x="6672210" y="3943350"/>
            <a:chExt cx="2601223" cy="2327784"/>
          </a:xfrm>
        </p:grpSpPr>
        <p:sp>
          <p:nvSpPr>
            <p:cNvPr id="19" name="Rectangle 18">
              <a:extLst>
                <a:ext uri="{FF2B5EF4-FFF2-40B4-BE49-F238E27FC236}">
                  <a16:creationId xmlns:a16="http://schemas.microsoft.com/office/drawing/2014/main" id="{5CF4CBAA-707E-3544-A196-8ED76209C8BC}"/>
                </a:ext>
              </a:extLst>
            </p:cNvPr>
            <p:cNvSpPr/>
            <p:nvPr/>
          </p:nvSpPr>
          <p:spPr bwMode="gray">
            <a:xfrm>
              <a:off x="6672210" y="3943351"/>
              <a:ext cx="2601223" cy="223837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BAD7DC8-4E6F-2D44-B3BE-B1C45A411FD0}"/>
                </a:ext>
              </a:extLst>
            </p:cNvPr>
            <p:cNvSpPr/>
            <p:nvPr/>
          </p:nvSpPr>
          <p:spPr bwMode="gray">
            <a:xfrm>
              <a:off x="6672211" y="3943350"/>
              <a:ext cx="2601221" cy="965709"/>
            </a:xfrm>
            <a:prstGeom prst="rect">
              <a:avLst/>
            </a:prstGeom>
            <a:solidFill>
              <a:srgbClr val="75D1D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B497274-A418-8545-81F3-5AD1A11393F4}"/>
                </a:ext>
              </a:extLst>
            </p:cNvPr>
            <p:cNvSpPr/>
            <p:nvPr/>
          </p:nvSpPr>
          <p:spPr bwMode="gray">
            <a:xfrm>
              <a:off x="6672211" y="6181725"/>
              <a:ext cx="2601221" cy="89409"/>
            </a:xfrm>
            <a:prstGeom prst="rect">
              <a:avLst/>
            </a:prstGeom>
            <a:solidFill>
              <a:srgbClr val="75D1D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D4B41EE5-21E4-1E43-A7EC-744B87255A1C}"/>
              </a:ext>
            </a:extLst>
          </p:cNvPr>
          <p:cNvGrpSpPr/>
          <p:nvPr userDrawn="1"/>
        </p:nvGrpSpPr>
        <p:grpSpPr>
          <a:xfrm>
            <a:off x="627200" y="3924019"/>
            <a:ext cx="2601223" cy="1776985"/>
            <a:chOff x="627200" y="3924019"/>
            <a:chExt cx="2601223" cy="2327784"/>
          </a:xfrm>
        </p:grpSpPr>
        <p:sp>
          <p:nvSpPr>
            <p:cNvPr id="22" name="Rectangle 21">
              <a:extLst>
                <a:ext uri="{FF2B5EF4-FFF2-40B4-BE49-F238E27FC236}">
                  <a16:creationId xmlns:a16="http://schemas.microsoft.com/office/drawing/2014/main" id="{138FCB8D-D5E6-504C-8086-87D332FB6903}"/>
                </a:ext>
              </a:extLst>
            </p:cNvPr>
            <p:cNvSpPr/>
            <p:nvPr userDrawn="1"/>
          </p:nvSpPr>
          <p:spPr bwMode="gray">
            <a:xfrm>
              <a:off x="627200" y="3924020"/>
              <a:ext cx="2601223" cy="223837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610B610-1776-4648-B9E4-01B09707F7D0}"/>
                </a:ext>
              </a:extLst>
            </p:cNvPr>
            <p:cNvSpPr/>
            <p:nvPr userDrawn="1"/>
          </p:nvSpPr>
          <p:spPr bwMode="gray">
            <a:xfrm>
              <a:off x="627201" y="3924019"/>
              <a:ext cx="2601221" cy="965709"/>
            </a:xfrm>
            <a:prstGeom prst="rect">
              <a:avLst/>
            </a:prstGeom>
            <a:solidFill>
              <a:srgbClr val="FF60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AA43F7C-B435-144E-85EF-166A60BBFDF4}"/>
                </a:ext>
              </a:extLst>
            </p:cNvPr>
            <p:cNvSpPr/>
            <p:nvPr userDrawn="1"/>
          </p:nvSpPr>
          <p:spPr bwMode="gray">
            <a:xfrm>
              <a:off x="627201" y="6162394"/>
              <a:ext cx="2601221" cy="89409"/>
            </a:xfrm>
            <a:prstGeom prst="rect">
              <a:avLst/>
            </a:prstGeom>
            <a:solidFill>
              <a:srgbClr val="FF60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25" name="Text Placeholder 7">
            <a:extLst>
              <a:ext uri="{FF2B5EF4-FFF2-40B4-BE49-F238E27FC236}">
                <a16:creationId xmlns:a16="http://schemas.microsoft.com/office/drawing/2014/main" id="{D8C1CB78-6AAF-254E-8351-98A569ED1B4C}"/>
              </a:ext>
            </a:extLst>
          </p:cNvPr>
          <p:cNvSpPr>
            <a:spLocks noGrp="1"/>
          </p:cNvSpPr>
          <p:nvPr>
            <p:ph type="body" sz="quarter" idx="15" hasCustomPrompt="1"/>
          </p:nvPr>
        </p:nvSpPr>
        <p:spPr>
          <a:xfrm>
            <a:off x="627200" y="3257522"/>
            <a:ext cx="7270296" cy="555625"/>
          </a:xfrm>
          <a:prstGeom prst="rect">
            <a:avLst/>
          </a:prstGeom>
        </p:spPr>
        <p:txBody>
          <a:bodyPr anchor="ctr"/>
          <a:lstStyle>
            <a:lvl1pPr marL="0" indent="0">
              <a:buNone/>
              <a:defRPr sz="1600" b="0" i="0">
                <a:latin typeface="TCCC-UnityText" panose="020B0305030303020204" pitchFamily="34" charset="77"/>
              </a:defRPr>
            </a:lvl1pPr>
          </a:lstStyle>
          <a:p>
            <a:pPr lvl="0"/>
            <a:r>
              <a:rPr lang="en-GB"/>
              <a:t>CLICK TO EDIT MASTER TEXT STYLES</a:t>
            </a:r>
          </a:p>
        </p:txBody>
      </p:sp>
      <p:pic>
        <p:nvPicPr>
          <p:cNvPr id="26" name="Picture 25">
            <a:extLst>
              <a:ext uri="{FF2B5EF4-FFF2-40B4-BE49-F238E27FC236}">
                <a16:creationId xmlns:a16="http://schemas.microsoft.com/office/drawing/2014/main" id="{A1D9E02D-0E51-A543-BEAD-C30AB3DDF083}"/>
              </a:ext>
            </a:extLst>
          </p:cNvPr>
          <p:cNvPicPr>
            <a:picLocks noChangeAspect="1"/>
          </p:cNvPicPr>
          <p:nvPr userDrawn="1"/>
        </p:nvPicPr>
        <p:blipFill>
          <a:blip r:embed="rId2"/>
          <a:stretch>
            <a:fillRect/>
          </a:stretch>
        </p:blipFill>
        <p:spPr>
          <a:xfrm rot="377612" flipH="1">
            <a:off x="250825" y="3440427"/>
            <a:ext cx="241300" cy="596900"/>
          </a:xfrm>
          <a:prstGeom prst="rect">
            <a:avLst/>
          </a:prstGeom>
        </p:spPr>
      </p:pic>
      <p:sp>
        <p:nvSpPr>
          <p:cNvPr id="27" name="Picture Placeholder 34">
            <a:extLst>
              <a:ext uri="{FF2B5EF4-FFF2-40B4-BE49-F238E27FC236}">
                <a16:creationId xmlns:a16="http://schemas.microsoft.com/office/drawing/2014/main" id="{2AE6BAF3-AE0F-5741-A8E7-0BFCA42E34F6}"/>
              </a:ext>
            </a:extLst>
          </p:cNvPr>
          <p:cNvSpPr>
            <a:spLocks noGrp="1"/>
          </p:cNvSpPr>
          <p:nvPr>
            <p:ph type="pic" sz="quarter" idx="18"/>
          </p:nvPr>
        </p:nvSpPr>
        <p:spPr>
          <a:xfrm>
            <a:off x="5154930" y="1442813"/>
            <a:ext cx="3141715" cy="1541936"/>
          </a:xfrm>
          <a:prstGeom prst="rect">
            <a:avLst/>
          </a:prstGeom>
        </p:spPr>
        <p:txBody>
          <a:bodyPr anchor="ctr"/>
          <a:lstStyle>
            <a:lvl1pPr marL="0" indent="0" algn="ctr">
              <a:buNone/>
              <a:defRPr sz="1200"/>
            </a:lvl1pPr>
          </a:lstStyle>
          <a:p>
            <a:endParaRPr lang="en-US"/>
          </a:p>
        </p:txBody>
      </p:sp>
      <p:sp>
        <p:nvSpPr>
          <p:cNvPr id="31" name="Picture Placeholder 34">
            <a:extLst>
              <a:ext uri="{FF2B5EF4-FFF2-40B4-BE49-F238E27FC236}">
                <a16:creationId xmlns:a16="http://schemas.microsoft.com/office/drawing/2014/main" id="{BDD415F5-2E7A-754F-BB10-B9FD5116AE92}"/>
              </a:ext>
            </a:extLst>
          </p:cNvPr>
          <p:cNvSpPr>
            <a:spLocks noGrp="1"/>
          </p:cNvSpPr>
          <p:nvPr>
            <p:ph type="pic" sz="quarter" idx="19"/>
          </p:nvPr>
        </p:nvSpPr>
        <p:spPr>
          <a:xfrm>
            <a:off x="8525779" y="1442813"/>
            <a:ext cx="3141715" cy="1541936"/>
          </a:xfrm>
          <a:prstGeom prst="rect">
            <a:avLst/>
          </a:prstGeom>
        </p:spPr>
        <p:txBody>
          <a:bodyPr anchor="ctr"/>
          <a:lstStyle>
            <a:lvl1pPr marL="0" indent="0" algn="ctr">
              <a:buNone/>
              <a:defRPr sz="1200"/>
            </a:lvl1pPr>
          </a:lstStyle>
          <a:p>
            <a:endParaRPr lang="en-US"/>
          </a:p>
        </p:txBody>
      </p:sp>
      <p:sp>
        <p:nvSpPr>
          <p:cNvPr id="32" name="Text Placeholder 7">
            <a:extLst>
              <a:ext uri="{FF2B5EF4-FFF2-40B4-BE49-F238E27FC236}">
                <a16:creationId xmlns:a16="http://schemas.microsoft.com/office/drawing/2014/main" id="{DAE9F223-B26A-0141-804F-916419B66C98}"/>
              </a:ext>
            </a:extLst>
          </p:cNvPr>
          <p:cNvSpPr>
            <a:spLocks noGrp="1"/>
          </p:cNvSpPr>
          <p:nvPr>
            <p:ph type="body" sz="quarter" idx="20"/>
          </p:nvPr>
        </p:nvSpPr>
        <p:spPr>
          <a:xfrm>
            <a:off x="9275799" y="3332664"/>
            <a:ext cx="2601222" cy="2584350"/>
          </a:xfrm>
          <a:prstGeom prst="rect">
            <a:avLst/>
          </a:prstGeom>
        </p:spPr>
        <p:txBody>
          <a:bodyPr anchor="t"/>
          <a:lstStyle>
            <a:lvl1pPr marL="0" indent="0">
              <a:buNone/>
              <a:defRPr sz="1400" b="0" i="0">
                <a:latin typeface="TCCC-UnityText" panose="020B0305030303020204" pitchFamily="34" charset="77"/>
              </a:defRPr>
            </a:lvl1pPr>
          </a:lstStyle>
          <a:p>
            <a:pPr lvl="0"/>
            <a:r>
              <a:rPr lang="en-GB"/>
              <a:t>Click to edit Master text styles</a:t>
            </a:r>
          </a:p>
        </p:txBody>
      </p:sp>
      <p:grpSp>
        <p:nvGrpSpPr>
          <p:cNvPr id="30" name="Group 29">
            <a:extLst>
              <a:ext uri="{FF2B5EF4-FFF2-40B4-BE49-F238E27FC236}">
                <a16:creationId xmlns:a16="http://schemas.microsoft.com/office/drawing/2014/main" id="{E7F94C81-C721-B042-9196-7CD0198EDFFE}"/>
              </a:ext>
            </a:extLst>
          </p:cNvPr>
          <p:cNvGrpSpPr/>
          <p:nvPr userDrawn="1"/>
        </p:nvGrpSpPr>
        <p:grpSpPr>
          <a:xfrm>
            <a:off x="11631723" y="69024"/>
            <a:ext cx="490660" cy="487593"/>
            <a:chOff x="11583598" y="69024"/>
            <a:chExt cx="490660" cy="487593"/>
          </a:xfrm>
        </p:grpSpPr>
        <p:sp>
          <p:nvSpPr>
            <p:cNvPr id="33" name="Oval 32">
              <a:extLst>
                <a:ext uri="{FF2B5EF4-FFF2-40B4-BE49-F238E27FC236}">
                  <a16:creationId xmlns:a16="http://schemas.microsoft.com/office/drawing/2014/main" id="{CD722182-2B86-3047-B594-A840F10273A4}"/>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4CE64D36-7886-E34B-A477-41E2C8307444}"/>
                </a:ext>
              </a:extLst>
            </p:cNvPr>
            <p:cNvPicPr>
              <a:picLocks noChangeAspect="1"/>
            </p:cNvPicPr>
            <p:nvPr userDrawn="1"/>
          </p:nvPicPr>
          <p:blipFill>
            <a:blip r:embed="rId3"/>
            <a:stretch>
              <a:fillRect/>
            </a:stretch>
          </p:blipFill>
          <p:spPr>
            <a:xfrm>
              <a:off x="11583598" y="69024"/>
              <a:ext cx="490660" cy="487593"/>
            </a:xfrm>
            <a:prstGeom prst="rect">
              <a:avLst/>
            </a:prstGeom>
          </p:spPr>
        </p:pic>
      </p:grpSp>
      <p:grpSp>
        <p:nvGrpSpPr>
          <p:cNvPr id="35" name="Group 34">
            <a:extLst>
              <a:ext uri="{FF2B5EF4-FFF2-40B4-BE49-F238E27FC236}">
                <a16:creationId xmlns:a16="http://schemas.microsoft.com/office/drawing/2014/main" id="{06D2537F-536A-AD4C-B217-EA0F780145E8}"/>
              </a:ext>
            </a:extLst>
          </p:cNvPr>
          <p:cNvGrpSpPr/>
          <p:nvPr userDrawn="1"/>
        </p:nvGrpSpPr>
        <p:grpSpPr>
          <a:xfrm>
            <a:off x="371294" y="5917013"/>
            <a:ext cx="10204130" cy="765633"/>
            <a:chOff x="371294" y="5917013"/>
            <a:chExt cx="10204130" cy="765633"/>
          </a:xfrm>
        </p:grpSpPr>
        <p:pic>
          <p:nvPicPr>
            <p:cNvPr id="36" name="Picture 35">
              <a:extLst>
                <a:ext uri="{FF2B5EF4-FFF2-40B4-BE49-F238E27FC236}">
                  <a16:creationId xmlns:a16="http://schemas.microsoft.com/office/drawing/2014/main" id="{9B7EE1FB-8EA9-9743-807B-1E30ED1D65D4}"/>
                </a:ext>
              </a:extLst>
            </p:cNvPr>
            <p:cNvPicPr>
              <a:picLocks noChangeAspect="1"/>
            </p:cNvPicPr>
            <p:nvPr userDrawn="1"/>
          </p:nvPicPr>
          <p:blipFill>
            <a:blip r:embed="rId4"/>
            <a:stretch>
              <a:fillRect/>
            </a:stretch>
          </p:blipFill>
          <p:spPr>
            <a:xfrm>
              <a:off x="2901611" y="6245251"/>
              <a:ext cx="3726967" cy="109158"/>
            </a:xfrm>
            <a:prstGeom prst="rect">
              <a:avLst/>
            </a:prstGeom>
          </p:spPr>
        </p:pic>
        <p:pic>
          <p:nvPicPr>
            <p:cNvPr id="37" name="Picture 36">
              <a:extLst>
                <a:ext uri="{FF2B5EF4-FFF2-40B4-BE49-F238E27FC236}">
                  <a16:creationId xmlns:a16="http://schemas.microsoft.com/office/drawing/2014/main" id="{0D3F5053-940B-7844-8BC2-A4BA5C5BAD69}"/>
                </a:ext>
              </a:extLst>
            </p:cNvPr>
            <p:cNvPicPr>
              <a:picLocks noChangeAspect="1"/>
            </p:cNvPicPr>
            <p:nvPr userDrawn="1"/>
          </p:nvPicPr>
          <p:blipFill>
            <a:blip r:embed="rId4"/>
            <a:stretch>
              <a:fillRect/>
            </a:stretch>
          </p:blipFill>
          <p:spPr>
            <a:xfrm rot="10800000">
              <a:off x="6848457" y="6245251"/>
              <a:ext cx="3726967" cy="109158"/>
            </a:xfrm>
            <a:prstGeom prst="rect">
              <a:avLst/>
            </a:prstGeom>
          </p:spPr>
        </p:pic>
        <p:pic>
          <p:nvPicPr>
            <p:cNvPr id="38" name="Picture 37">
              <a:extLst>
                <a:ext uri="{FF2B5EF4-FFF2-40B4-BE49-F238E27FC236}">
                  <a16:creationId xmlns:a16="http://schemas.microsoft.com/office/drawing/2014/main" id="{72F2F62F-6D6C-8240-B9B5-02503D96DABF}"/>
                </a:ext>
              </a:extLst>
            </p:cNvPr>
            <p:cNvPicPr>
              <a:picLocks noChangeAspect="1"/>
            </p:cNvPicPr>
            <p:nvPr userDrawn="1"/>
          </p:nvPicPr>
          <p:blipFill>
            <a:blip r:embed="rId5"/>
            <a:stretch>
              <a:fillRect/>
            </a:stretch>
          </p:blipFill>
          <p:spPr>
            <a:xfrm>
              <a:off x="371294" y="5917013"/>
              <a:ext cx="1709433" cy="765633"/>
            </a:xfrm>
            <a:prstGeom prst="rect">
              <a:avLst/>
            </a:prstGeom>
          </p:spPr>
        </p:pic>
      </p:grpSp>
      <p:sp>
        <p:nvSpPr>
          <p:cNvPr id="39" name="TextBox 38">
            <a:extLst>
              <a:ext uri="{FF2B5EF4-FFF2-40B4-BE49-F238E27FC236}">
                <a16:creationId xmlns:a16="http://schemas.microsoft.com/office/drawing/2014/main" id="{B057CC63-225A-41E6-92D8-E7714062FFAD}"/>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5545058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grpSp>
        <p:nvGrpSpPr>
          <p:cNvPr id="8" name="Group 7">
            <a:extLst>
              <a:ext uri="{FF2B5EF4-FFF2-40B4-BE49-F238E27FC236}">
                <a16:creationId xmlns:a16="http://schemas.microsoft.com/office/drawing/2014/main" id="{36DE6596-A295-8043-A0F3-313EDAF5F5CC}"/>
              </a:ext>
            </a:extLst>
          </p:cNvPr>
          <p:cNvGrpSpPr/>
          <p:nvPr userDrawn="1"/>
        </p:nvGrpSpPr>
        <p:grpSpPr>
          <a:xfrm>
            <a:off x="11631723" y="69024"/>
            <a:ext cx="490660" cy="487593"/>
            <a:chOff x="11583598" y="69024"/>
            <a:chExt cx="490660" cy="487593"/>
          </a:xfrm>
        </p:grpSpPr>
        <p:sp>
          <p:nvSpPr>
            <p:cNvPr id="9" name="Oval 8">
              <a:extLst>
                <a:ext uri="{FF2B5EF4-FFF2-40B4-BE49-F238E27FC236}">
                  <a16:creationId xmlns:a16="http://schemas.microsoft.com/office/drawing/2014/main" id="{E055FCF3-3F7A-C948-9FC9-DF8B0F62D964}"/>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6C743F8-D3BA-0F49-937E-0D3F7523A77D}"/>
                </a:ext>
              </a:extLst>
            </p:cNvPr>
            <p:cNvPicPr>
              <a:picLocks noChangeAspect="1"/>
            </p:cNvPicPr>
            <p:nvPr userDrawn="1"/>
          </p:nvPicPr>
          <p:blipFill>
            <a:blip r:embed="rId2"/>
            <a:stretch>
              <a:fillRect/>
            </a:stretch>
          </p:blipFill>
          <p:spPr>
            <a:xfrm>
              <a:off x="11583598" y="69024"/>
              <a:ext cx="490660" cy="487593"/>
            </a:xfrm>
            <a:prstGeom prst="rect">
              <a:avLst/>
            </a:prstGeom>
          </p:spPr>
        </p:pic>
      </p:grpSp>
      <p:grpSp>
        <p:nvGrpSpPr>
          <p:cNvPr id="11" name="Group 10">
            <a:extLst>
              <a:ext uri="{FF2B5EF4-FFF2-40B4-BE49-F238E27FC236}">
                <a16:creationId xmlns:a16="http://schemas.microsoft.com/office/drawing/2014/main" id="{EC4516F1-B160-0C49-AD52-C4258EF98327}"/>
              </a:ext>
            </a:extLst>
          </p:cNvPr>
          <p:cNvGrpSpPr/>
          <p:nvPr userDrawn="1"/>
        </p:nvGrpSpPr>
        <p:grpSpPr>
          <a:xfrm>
            <a:off x="371294" y="5917013"/>
            <a:ext cx="10204130" cy="765633"/>
            <a:chOff x="371294" y="5917013"/>
            <a:chExt cx="10204130" cy="765633"/>
          </a:xfrm>
        </p:grpSpPr>
        <p:pic>
          <p:nvPicPr>
            <p:cNvPr id="12" name="Picture 11">
              <a:extLst>
                <a:ext uri="{FF2B5EF4-FFF2-40B4-BE49-F238E27FC236}">
                  <a16:creationId xmlns:a16="http://schemas.microsoft.com/office/drawing/2014/main" id="{4721B9D0-CF3B-AD4A-B397-B785CC920C26}"/>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13" name="Picture 12">
              <a:extLst>
                <a:ext uri="{FF2B5EF4-FFF2-40B4-BE49-F238E27FC236}">
                  <a16:creationId xmlns:a16="http://schemas.microsoft.com/office/drawing/2014/main" id="{DA4FBB77-C46A-DA4F-812F-A80BFBA1555C}"/>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pic>
          <p:nvPicPr>
            <p:cNvPr id="14" name="Picture 13">
              <a:extLst>
                <a:ext uri="{FF2B5EF4-FFF2-40B4-BE49-F238E27FC236}">
                  <a16:creationId xmlns:a16="http://schemas.microsoft.com/office/drawing/2014/main" id="{676D0E5D-4C55-B849-9E36-BADF70005F0D}"/>
                </a:ext>
              </a:extLst>
            </p:cNvPr>
            <p:cNvPicPr>
              <a:picLocks noChangeAspect="1"/>
            </p:cNvPicPr>
            <p:nvPr userDrawn="1"/>
          </p:nvPicPr>
          <p:blipFill>
            <a:blip r:embed="rId4"/>
            <a:stretch>
              <a:fillRect/>
            </a:stretch>
          </p:blipFill>
          <p:spPr>
            <a:xfrm>
              <a:off x="371294" y="5917013"/>
              <a:ext cx="1709433" cy="765633"/>
            </a:xfrm>
            <a:prstGeom prst="rect">
              <a:avLst/>
            </a:prstGeom>
          </p:spPr>
        </p:pic>
      </p:grpSp>
      <p:sp>
        <p:nvSpPr>
          <p:cNvPr id="15" name="TextBox 14">
            <a:extLst>
              <a:ext uri="{FF2B5EF4-FFF2-40B4-BE49-F238E27FC236}">
                <a16:creationId xmlns:a16="http://schemas.microsoft.com/office/drawing/2014/main" id="{06F69A02-1617-4CEB-9ED3-24D894C7A0F9}"/>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14310127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3 boxes">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D60CCD8-10D6-5E4E-BD1C-B5733AB519C3}"/>
              </a:ext>
            </a:extLst>
          </p:cNvPr>
          <p:cNvGrpSpPr/>
          <p:nvPr userDrawn="1"/>
        </p:nvGrpSpPr>
        <p:grpSpPr>
          <a:xfrm>
            <a:off x="371294" y="839755"/>
            <a:ext cx="11357154" cy="4963886"/>
            <a:chOff x="4552340" y="1104835"/>
            <a:chExt cx="7176108" cy="5495982"/>
          </a:xfrm>
          <a:solidFill>
            <a:srgbClr val="97BA98"/>
          </a:solidFill>
        </p:grpSpPr>
        <p:sp>
          <p:nvSpPr>
            <p:cNvPr id="28" name="Rectangle 27">
              <a:extLst>
                <a:ext uri="{FF2B5EF4-FFF2-40B4-BE49-F238E27FC236}">
                  <a16:creationId xmlns:a16="http://schemas.microsoft.com/office/drawing/2014/main" id="{A14B594B-295B-984B-8936-83717BA8D7DE}"/>
                </a:ext>
              </a:extLst>
            </p:cNvPr>
            <p:cNvSpPr/>
            <p:nvPr userDrawn="1"/>
          </p:nvSpPr>
          <p:spPr bwMode="gray">
            <a:xfrm rot="5400000">
              <a:off x="7266810" y="-1609635"/>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D0AAEC7-AF34-9E45-B8AF-DD466ABA44DA}"/>
                </a:ext>
              </a:extLst>
            </p:cNvPr>
            <p:cNvSpPr/>
            <p:nvPr/>
          </p:nvSpPr>
          <p:spPr bwMode="gray">
            <a:xfrm rot="5400000">
              <a:off x="7266811" y="274506"/>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F1806B9-183B-3347-9286-A8BF1C21D214}"/>
                </a:ext>
              </a:extLst>
            </p:cNvPr>
            <p:cNvSpPr/>
            <p:nvPr userDrawn="1"/>
          </p:nvSpPr>
          <p:spPr bwMode="gray">
            <a:xfrm rot="5400000">
              <a:off x="7266811" y="2139179"/>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9C255644-E7A7-D642-BB00-C51380EBDC39}"/>
              </a:ext>
            </a:extLst>
          </p:cNvPr>
          <p:cNvSpPr txBox="1"/>
          <p:nvPr userDrawn="1"/>
        </p:nvSpPr>
        <p:spPr>
          <a:xfrm>
            <a:off x="228399" y="112548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34" name="TextBox 33">
            <a:extLst>
              <a:ext uri="{FF2B5EF4-FFF2-40B4-BE49-F238E27FC236}">
                <a16:creationId xmlns:a16="http://schemas.microsoft.com/office/drawing/2014/main" id="{9280B017-651C-FE42-82E5-D751C5BF19E1}"/>
              </a:ext>
            </a:extLst>
          </p:cNvPr>
          <p:cNvSpPr txBox="1"/>
          <p:nvPr userDrawn="1"/>
        </p:nvSpPr>
        <p:spPr>
          <a:xfrm>
            <a:off x="228399" y="2843897"/>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36" name="TextBox 35">
            <a:extLst>
              <a:ext uri="{FF2B5EF4-FFF2-40B4-BE49-F238E27FC236}">
                <a16:creationId xmlns:a16="http://schemas.microsoft.com/office/drawing/2014/main" id="{93C46686-8B48-6044-918F-51BF33C03BA9}"/>
              </a:ext>
            </a:extLst>
          </p:cNvPr>
          <p:cNvSpPr txBox="1"/>
          <p:nvPr userDrawn="1"/>
        </p:nvSpPr>
        <p:spPr>
          <a:xfrm>
            <a:off x="228399" y="451777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37" name="Text Placeholder 24">
            <a:extLst>
              <a:ext uri="{FF2B5EF4-FFF2-40B4-BE49-F238E27FC236}">
                <a16:creationId xmlns:a16="http://schemas.microsoft.com/office/drawing/2014/main" id="{92ABDAB4-B94B-4B46-880E-F34115A9EADD}"/>
              </a:ext>
            </a:extLst>
          </p:cNvPr>
          <p:cNvSpPr>
            <a:spLocks noGrp="1"/>
          </p:cNvSpPr>
          <p:nvPr>
            <p:ph type="body" sz="quarter" idx="12"/>
          </p:nvPr>
        </p:nvSpPr>
        <p:spPr>
          <a:xfrm>
            <a:off x="943731" y="967058"/>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8" name="Text Placeholder 24">
            <a:extLst>
              <a:ext uri="{FF2B5EF4-FFF2-40B4-BE49-F238E27FC236}">
                <a16:creationId xmlns:a16="http://schemas.microsoft.com/office/drawing/2014/main" id="{E8684532-9B1B-7147-976E-BDFBC2473D1F}"/>
              </a:ext>
            </a:extLst>
          </p:cNvPr>
          <p:cNvSpPr>
            <a:spLocks noGrp="1"/>
          </p:cNvSpPr>
          <p:nvPr>
            <p:ph type="body" sz="quarter" idx="13"/>
          </p:nvPr>
        </p:nvSpPr>
        <p:spPr>
          <a:xfrm>
            <a:off x="951442" y="2685466"/>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9" name="Text Placeholder 24">
            <a:extLst>
              <a:ext uri="{FF2B5EF4-FFF2-40B4-BE49-F238E27FC236}">
                <a16:creationId xmlns:a16="http://schemas.microsoft.com/office/drawing/2014/main" id="{097506A8-BEF5-5540-9758-5D1E21676E0B}"/>
              </a:ext>
            </a:extLst>
          </p:cNvPr>
          <p:cNvSpPr>
            <a:spLocks noGrp="1"/>
          </p:cNvSpPr>
          <p:nvPr>
            <p:ph type="body" sz="quarter" idx="14"/>
          </p:nvPr>
        </p:nvSpPr>
        <p:spPr>
          <a:xfrm>
            <a:off x="951442" y="4381245"/>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45" name="Content Placeholder 4">
            <a:extLst>
              <a:ext uri="{FF2B5EF4-FFF2-40B4-BE49-F238E27FC236}">
                <a16:creationId xmlns:a16="http://schemas.microsoft.com/office/drawing/2014/main" id="{8DECFB22-0AF0-9847-839B-8393C183027C}"/>
              </a:ext>
            </a:extLst>
          </p:cNvPr>
          <p:cNvSpPr>
            <a:spLocks noGrp="1"/>
          </p:cNvSpPr>
          <p:nvPr>
            <p:ph sz="quarter" idx="20" hasCustomPrompt="1"/>
          </p:nvPr>
        </p:nvSpPr>
        <p:spPr>
          <a:xfrm>
            <a:off x="125507" y="85910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6" name="Content Placeholder 4">
            <a:extLst>
              <a:ext uri="{FF2B5EF4-FFF2-40B4-BE49-F238E27FC236}">
                <a16:creationId xmlns:a16="http://schemas.microsoft.com/office/drawing/2014/main" id="{409B2E66-7777-B445-AA46-C85DEFD79379}"/>
              </a:ext>
            </a:extLst>
          </p:cNvPr>
          <p:cNvSpPr>
            <a:spLocks noGrp="1"/>
          </p:cNvSpPr>
          <p:nvPr>
            <p:ph sz="quarter" idx="21" hasCustomPrompt="1"/>
          </p:nvPr>
        </p:nvSpPr>
        <p:spPr>
          <a:xfrm>
            <a:off x="125507" y="2555618"/>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7" name="Content Placeholder 4">
            <a:extLst>
              <a:ext uri="{FF2B5EF4-FFF2-40B4-BE49-F238E27FC236}">
                <a16:creationId xmlns:a16="http://schemas.microsoft.com/office/drawing/2014/main" id="{6C3AE86E-5EB1-2841-A1DB-DEF37F0A691C}"/>
              </a:ext>
            </a:extLst>
          </p:cNvPr>
          <p:cNvSpPr>
            <a:spLocks noGrp="1"/>
          </p:cNvSpPr>
          <p:nvPr>
            <p:ph sz="quarter" idx="22" hasCustomPrompt="1"/>
          </p:nvPr>
        </p:nvSpPr>
        <p:spPr>
          <a:xfrm>
            <a:off x="125507" y="425139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0" name="Slide Number Placeholder 3">
            <a:extLst>
              <a:ext uri="{FF2B5EF4-FFF2-40B4-BE49-F238E27FC236}">
                <a16:creationId xmlns:a16="http://schemas.microsoft.com/office/drawing/2014/main" id="{7B03B60D-2AAA-7B4C-A83D-604F2F6BF01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326C9938-9346-624E-B7C4-37B5AFD970EC}"/>
              </a:ext>
            </a:extLst>
          </p:cNvPr>
          <p:cNvPicPr>
            <a:picLocks noChangeAspect="1"/>
          </p:cNvPicPr>
          <p:nvPr userDrawn="1"/>
        </p:nvPicPr>
        <p:blipFill>
          <a:blip r:embed="rId2"/>
          <a:stretch>
            <a:fillRect/>
          </a:stretch>
        </p:blipFill>
        <p:spPr>
          <a:xfrm>
            <a:off x="8363025" y="644676"/>
            <a:ext cx="3365422" cy="98569"/>
          </a:xfrm>
          <a:prstGeom prst="rect">
            <a:avLst/>
          </a:prstGeom>
        </p:spPr>
      </p:pic>
      <p:sp>
        <p:nvSpPr>
          <p:cNvPr id="33" name="Text Placeholder 24">
            <a:extLst>
              <a:ext uri="{FF2B5EF4-FFF2-40B4-BE49-F238E27FC236}">
                <a16:creationId xmlns:a16="http://schemas.microsoft.com/office/drawing/2014/main" id="{94F58208-94FC-FB48-A483-A4E52FD530FE}"/>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40" name="Text Placeholder 24">
            <a:extLst>
              <a:ext uri="{FF2B5EF4-FFF2-40B4-BE49-F238E27FC236}">
                <a16:creationId xmlns:a16="http://schemas.microsoft.com/office/drawing/2014/main" id="{34B017E1-AE6B-F240-8DD9-509CD010574C}"/>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41" name="Group 40">
            <a:extLst>
              <a:ext uri="{FF2B5EF4-FFF2-40B4-BE49-F238E27FC236}">
                <a16:creationId xmlns:a16="http://schemas.microsoft.com/office/drawing/2014/main" id="{B27EA519-2CA1-E545-983C-2B28E8F12030}"/>
              </a:ext>
            </a:extLst>
          </p:cNvPr>
          <p:cNvGrpSpPr/>
          <p:nvPr userDrawn="1"/>
        </p:nvGrpSpPr>
        <p:grpSpPr>
          <a:xfrm>
            <a:off x="2901611" y="6245251"/>
            <a:ext cx="7673813" cy="109158"/>
            <a:chOff x="2901611" y="6245251"/>
            <a:chExt cx="7673813" cy="109158"/>
          </a:xfrm>
        </p:grpSpPr>
        <p:pic>
          <p:nvPicPr>
            <p:cNvPr id="42" name="Picture 41">
              <a:extLst>
                <a:ext uri="{FF2B5EF4-FFF2-40B4-BE49-F238E27FC236}">
                  <a16:creationId xmlns:a16="http://schemas.microsoft.com/office/drawing/2014/main" id="{57EE98E1-B370-9D4A-978A-BB2B168ECDA7}"/>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43" name="Picture 42">
              <a:extLst>
                <a:ext uri="{FF2B5EF4-FFF2-40B4-BE49-F238E27FC236}">
                  <a16:creationId xmlns:a16="http://schemas.microsoft.com/office/drawing/2014/main" id="{BB14DA0B-B132-0346-930C-F5DD77F3B607}"/>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grpSp>
      <p:pic>
        <p:nvPicPr>
          <p:cNvPr id="31" name="Picture 30">
            <a:extLst>
              <a:ext uri="{FF2B5EF4-FFF2-40B4-BE49-F238E27FC236}">
                <a16:creationId xmlns:a16="http://schemas.microsoft.com/office/drawing/2014/main" id="{D542AFC2-324E-A047-B262-376FA892C3B0}"/>
              </a:ext>
            </a:extLst>
          </p:cNvPr>
          <p:cNvPicPr>
            <a:picLocks noChangeAspect="1"/>
          </p:cNvPicPr>
          <p:nvPr userDrawn="1"/>
        </p:nvPicPr>
        <p:blipFill>
          <a:blip r:embed="rId3"/>
          <a:stretch>
            <a:fillRect/>
          </a:stretch>
        </p:blipFill>
        <p:spPr>
          <a:xfrm>
            <a:off x="327282" y="5917013"/>
            <a:ext cx="1797456" cy="770986"/>
          </a:xfrm>
          <a:prstGeom prst="rect">
            <a:avLst/>
          </a:prstGeom>
        </p:spPr>
      </p:pic>
      <p:sp>
        <p:nvSpPr>
          <p:cNvPr id="23" name="TextBox 22">
            <a:extLst>
              <a:ext uri="{FF2B5EF4-FFF2-40B4-BE49-F238E27FC236}">
                <a16:creationId xmlns:a16="http://schemas.microsoft.com/office/drawing/2014/main" id="{2908172D-3501-43D3-BE46-9B46365FAF5E}"/>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2213135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ontent 3 boxe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3297F51-5FF7-5441-8CCB-09863D85C45A}"/>
              </a:ext>
            </a:extLst>
          </p:cNvPr>
          <p:cNvSpPr/>
          <p:nvPr userDrawn="1"/>
        </p:nvSpPr>
        <p:spPr bwMode="gray">
          <a:xfrm rot="5400000">
            <a:off x="5257514" y="-4048433"/>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9BC8FC8-1C6E-A444-8D5D-FDFB4E8683E4}"/>
              </a:ext>
            </a:extLst>
          </p:cNvPr>
          <p:cNvSpPr/>
          <p:nvPr userDrawn="1"/>
        </p:nvSpPr>
        <p:spPr bwMode="gray">
          <a:xfrm rot="5400000">
            <a:off x="5257514" y="-2355506"/>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51537BAE-F498-BA49-A7FD-F401FAA3AABE}"/>
              </a:ext>
            </a:extLst>
          </p:cNvPr>
          <p:cNvSpPr/>
          <p:nvPr userDrawn="1"/>
        </p:nvSpPr>
        <p:spPr bwMode="gray">
          <a:xfrm rot="5400000">
            <a:off x="5257514" y="-664101"/>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3EF91C3-3341-9042-967B-E6709D466BE7}"/>
              </a:ext>
            </a:extLst>
          </p:cNvPr>
          <p:cNvPicPr>
            <a:picLocks noChangeAspect="1"/>
          </p:cNvPicPr>
          <p:nvPr userDrawn="1"/>
        </p:nvPicPr>
        <p:blipFill>
          <a:blip r:embed="rId2"/>
          <a:stretch>
            <a:fillRect/>
          </a:stretch>
        </p:blipFill>
        <p:spPr>
          <a:xfrm>
            <a:off x="327282" y="5917013"/>
            <a:ext cx="1797456" cy="770986"/>
          </a:xfrm>
          <a:prstGeom prst="rect">
            <a:avLst/>
          </a:prstGeom>
        </p:spPr>
      </p:pic>
      <p:sp>
        <p:nvSpPr>
          <p:cNvPr id="32" name="TextBox 31">
            <a:extLst>
              <a:ext uri="{FF2B5EF4-FFF2-40B4-BE49-F238E27FC236}">
                <a16:creationId xmlns:a16="http://schemas.microsoft.com/office/drawing/2014/main" id="{9C255644-E7A7-D642-BB00-C51380EBDC39}"/>
              </a:ext>
            </a:extLst>
          </p:cNvPr>
          <p:cNvSpPr txBox="1"/>
          <p:nvPr userDrawn="1"/>
        </p:nvSpPr>
        <p:spPr>
          <a:xfrm>
            <a:off x="228399" y="112548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34" name="TextBox 33">
            <a:extLst>
              <a:ext uri="{FF2B5EF4-FFF2-40B4-BE49-F238E27FC236}">
                <a16:creationId xmlns:a16="http://schemas.microsoft.com/office/drawing/2014/main" id="{9280B017-651C-FE42-82E5-D751C5BF19E1}"/>
              </a:ext>
            </a:extLst>
          </p:cNvPr>
          <p:cNvSpPr txBox="1"/>
          <p:nvPr userDrawn="1"/>
        </p:nvSpPr>
        <p:spPr>
          <a:xfrm>
            <a:off x="228399" y="2843897"/>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36" name="TextBox 35">
            <a:extLst>
              <a:ext uri="{FF2B5EF4-FFF2-40B4-BE49-F238E27FC236}">
                <a16:creationId xmlns:a16="http://schemas.microsoft.com/office/drawing/2014/main" id="{93C46686-8B48-6044-918F-51BF33C03BA9}"/>
              </a:ext>
            </a:extLst>
          </p:cNvPr>
          <p:cNvSpPr txBox="1"/>
          <p:nvPr userDrawn="1"/>
        </p:nvSpPr>
        <p:spPr>
          <a:xfrm>
            <a:off x="228399" y="451777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37" name="Text Placeholder 24">
            <a:extLst>
              <a:ext uri="{FF2B5EF4-FFF2-40B4-BE49-F238E27FC236}">
                <a16:creationId xmlns:a16="http://schemas.microsoft.com/office/drawing/2014/main" id="{92ABDAB4-B94B-4B46-880E-F34115A9EADD}"/>
              </a:ext>
            </a:extLst>
          </p:cNvPr>
          <p:cNvSpPr>
            <a:spLocks noGrp="1"/>
          </p:cNvSpPr>
          <p:nvPr>
            <p:ph type="body" sz="quarter" idx="12"/>
          </p:nvPr>
        </p:nvSpPr>
        <p:spPr>
          <a:xfrm>
            <a:off x="943731" y="967058"/>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8" name="Text Placeholder 24">
            <a:extLst>
              <a:ext uri="{FF2B5EF4-FFF2-40B4-BE49-F238E27FC236}">
                <a16:creationId xmlns:a16="http://schemas.microsoft.com/office/drawing/2014/main" id="{E8684532-9B1B-7147-976E-BDFBC2473D1F}"/>
              </a:ext>
            </a:extLst>
          </p:cNvPr>
          <p:cNvSpPr>
            <a:spLocks noGrp="1"/>
          </p:cNvSpPr>
          <p:nvPr>
            <p:ph type="body" sz="quarter" idx="13"/>
          </p:nvPr>
        </p:nvSpPr>
        <p:spPr>
          <a:xfrm>
            <a:off x="951442" y="2685466"/>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9" name="Text Placeholder 24">
            <a:extLst>
              <a:ext uri="{FF2B5EF4-FFF2-40B4-BE49-F238E27FC236}">
                <a16:creationId xmlns:a16="http://schemas.microsoft.com/office/drawing/2014/main" id="{097506A8-BEF5-5540-9758-5D1E21676E0B}"/>
              </a:ext>
            </a:extLst>
          </p:cNvPr>
          <p:cNvSpPr>
            <a:spLocks noGrp="1"/>
          </p:cNvSpPr>
          <p:nvPr>
            <p:ph type="body" sz="quarter" idx="14"/>
          </p:nvPr>
        </p:nvSpPr>
        <p:spPr>
          <a:xfrm>
            <a:off x="951442" y="4381245"/>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45" name="Content Placeholder 4">
            <a:extLst>
              <a:ext uri="{FF2B5EF4-FFF2-40B4-BE49-F238E27FC236}">
                <a16:creationId xmlns:a16="http://schemas.microsoft.com/office/drawing/2014/main" id="{8DECFB22-0AF0-9847-839B-8393C183027C}"/>
              </a:ext>
            </a:extLst>
          </p:cNvPr>
          <p:cNvSpPr>
            <a:spLocks noGrp="1"/>
          </p:cNvSpPr>
          <p:nvPr>
            <p:ph sz="quarter" idx="20" hasCustomPrompt="1"/>
          </p:nvPr>
        </p:nvSpPr>
        <p:spPr>
          <a:xfrm>
            <a:off x="125507" y="85910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6" name="Content Placeholder 4">
            <a:extLst>
              <a:ext uri="{FF2B5EF4-FFF2-40B4-BE49-F238E27FC236}">
                <a16:creationId xmlns:a16="http://schemas.microsoft.com/office/drawing/2014/main" id="{409B2E66-7777-B445-AA46-C85DEFD79379}"/>
              </a:ext>
            </a:extLst>
          </p:cNvPr>
          <p:cNvSpPr>
            <a:spLocks noGrp="1"/>
          </p:cNvSpPr>
          <p:nvPr>
            <p:ph sz="quarter" idx="21" hasCustomPrompt="1"/>
          </p:nvPr>
        </p:nvSpPr>
        <p:spPr>
          <a:xfrm>
            <a:off x="125507" y="2555618"/>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7" name="Content Placeholder 4">
            <a:extLst>
              <a:ext uri="{FF2B5EF4-FFF2-40B4-BE49-F238E27FC236}">
                <a16:creationId xmlns:a16="http://schemas.microsoft.com/office/drawing/2014/main" id="{6C3AE86E-5EB1-2841-A1DB-DEF37F0A691C}"/>
              </a:ext>
            </a:extLst>
          </p:cNvPr>
          <p:cNvSpPr>
            <a:spLocks noGrp="1"/>
          </p:cNvSpPr>
          <p:nvPr>
            <p:ph sz="quarter" idx="22" hasCustomPrompt="1"/>
          </p:nvPr>
        </p:nvSpPr>
        <p:spPr>
          <a:xfrm>
            <a:off x="125507" y="425139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0" name="Slide Number Placeholder 3">
            <a:extLst>
              <a:ext uri="{FF2B5EF4-FFF2-40B4-BE49-F238E27FC236}">
                <a16:creationId xmlns:a16="http://schemas.microsoft.com/office/drawing/2014/main" id="{7B03B60D-2AAA-7B4C-A83D-604F2F6BF01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326C9938-9346-624E-B7C4-37B5AFD970EC}"/>
              </a:ext>
            </a:extLst>
          </p:cNvPr>
          <p:cNvPicPr>
            <a:picLocks noChangeAspect="1"/>
          </p:cNvPicPr>
          <p:nvPr userDrawn="1"/>
        </p:nvPicPr>
        <p:blipFill>
          <a:blip r:embed="rId3"/>
          <a:stretch>
            <a:fillRect/>
          </a:stretch>
        </p:blipFill>
        <p:spPr>
          <a:xfrm>
            <a:off x="8363025" y="644676"/>
            <a:ext cx="3365422" cy="98569"/>
          </a:xfrm>
          <a:prstGeom prst="rect">
            <a:avLst/>
          </a:prstGeom>
        </p:spPr>
      </p:pic>
      <p:sp>
        <p:nvSpPr>
          <p:cNvPr id="33" name="Text Placeholder 24">
            <a:extLst>
              <a:ext uri="{FF2B5EF4-FFF2-40B4-BE49-F238E27FC236}">
                <a16:creationId xmlns:a16="http://schemas.microsoft.com/office/drawing/2014/main" id="{94F58208-94FC-FB48-A483-A4E52FD530FE}"/>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40" name="Text Placeholder 24">
            <a:extLst>
              <a:ext uri="{FF2B5EF4-FFF2-40B4-BE49-F238E27FC236}">
                <a16:creationId xmlns:a16="http://schemas.microsoft.com/office/drawing/2014/main" id="{34B017E1-AE6B-F240-8DD9-509CD010574C}"/>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41" name="Group 40">
            <a:extLst>
              <a:ext uri="{FF2B5EF4-FFF2-40B4-BE49-F238E27FC236}">
                <a16:creationId xmlns:a16="http://schemas.microsoft.com/office/drawing/2014/main" id="{B27EA519-2CA1-E545-983C-2B28E8F12030}"/>
              </a:ext>
            </a:extLst>
          </p:cNvPr>
          <p:cNvGrpSpPr/>
          <p:nvPr userDrawn="1"/>
        </p:nvGrpSpPr>
        <p:grpSpPr>
          <a:xfrm>
            <a:off x="2901611" y="6245251"/>
            <a:ext cx="7673813" cy="109158"/>
            <a:chOff x="2901611" y="6245251"/>
            <a:chExt cx="7673813" cy="109158"/>
          </a:xfrm>
        </p:grpSpPr>
        <p:pic>
          <p:nvPicPr>
            <p:cNvPr id="42" name="Picture 41">
              <a:extLst>
                <a:ext uri="{FF2B5EF4-FFF2-40B4-BE49-F238E27FC236}">
                  <a16:creationId xmlns:a16="http://schemas.microsoft.com/office/drawing/2014/main" id="{57EE98E1-B370-9D4A-978A-BB2B168ECDA7}"/>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43" name="Picture 42">
              <a:extLst>
                <a:ext uri="{FF2B5EF4-FFF2-40B4-BE49-F238E27FC236}">
                  <a16:creationId xmlns:a16="http://schemas.microsoft.com/office/drawing/2014/main" id="{BB14DA0B-B132-0346-930C-F5DD77F3B607}"/>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grpSp>
      <p:sp>
        <p:nvSpPr>
          <p:cNvPr id="22" name="TextBox 21">
            <a:extLst>
              <a:ext uri="{FF2B5EF4-FFF2-40B4-BE49-F238E27FC236}">
                <a16:creationId xmlns:a16="http://schemas.microsoft.com/office/drawing/2014/main" id="{BEF0FE4A-8F9B-42AA-B054-EBE2F5020162}"/>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44272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12-Divider-Image(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599"/>
          </a:xfrm>
        </p:spPr>
        <p:txBody>
          <a:bodyPr anchor="ctr"/>
          <a:lstStyle>
            <a:lvl1pPr>
              <a:defRPr sz="7000">
                <a:solidFill>
                  <a:schemeClr val="tx1"/>
                </a:solidFill>
              </a:defRPr>
            </a:lvl1pPr>
          </a:lstStyle>
          <a:p>
            <a:r>
              <a:rPr lang="en-US"/>
              <a:t>Headline 70pt</a:t>
            </a:r>
          </a:p>
        </p:txBody>
      </p:sp>
      <p:sp>
        <p:nvSpPr>
          <p:cNvPr id="4" name="Picture Placeholder 2">
            <a:extLst>
              <a:ext uri="{FF2B5EF4-FFF2-40B4-BE49-F238E27FC236}">
                <a16:creationId xmlns:a16="http://schemas.microsoft.com/office/drawing/2014/main" id="{C3839166-2AB2-4C67-0F1A-5404B6CCEB97}"/>
              </a:ext>
            </a:extLst>
          </p:cNvPr>
          <p:cNvSpPr>
            <a:spLocks noGrp="1"/>
          </p:cNvSpPr>
          <p:nvPr>
            <p:ph type="pic" sz="quarter" idx="15"/>
          </p:nvPr>
        </p:nvSpPr>
        <p:spPr>
          <a:xfrm>
            <a:off x="7124700" y="0"/>
            <a:ext cx="5067299" cy="6857999"/>
          </a:xfrm>
        </p:spPr>
        <p:txBody>
          <a:bodyPr>
            <a:normAutofit/>
          </a:bodyPr>
          <a:lstStyle>
            <a:lvl1pPr>
              <a:defRPr sz="1200"/>
            </a:lvl1pPr>
          </a:lstStyle>
          <a:p>
            <a:endParaRPr lang="en-US"/>
          </a:p>
        </p:txBody>
      </p:sp>
      <p:sp>
        <p:nvSpPr>
          <p:cNvPr id="6" name="Footer Placeholder 1">
            <a:extLst>
              <a:ext uri="{FF2B5EF4-FFF2-40B4-BE49-F238E27FC236}">
                <a16:creationId xmlns:a16="http://schemas.microsoft.com/office/drawing/2014/main" id="{2D606A3D-44F5-7378-21D9-4096A5A49B9D}"/>
              </a:ext>
            </a:extLst>
          </p:cNvPr>
          <p:cNvSpPr>
            <a:spLocks noGrp="1"/>
          </p:cNvSpPr>
          <p:nvPr>
            <p:ph type="ftr" sz="quarter" idx="16"/>
          </p:nvPr>
        </p:nvSpPr>
        <p:spPr/>
        <p:txBody>
          <a:bodyPr/>
          <a:lstStyle/>
          <a:p>
            <a:r>
              <a:rPr lang="en-US"/>
              <a:t> </a:t>
            </a:r>
          </a:p>
        </p:txBody>
      </p:sp>
      <p:sp>
        <p:nvSpPr>
          <p:cNvPr id="7" name="Slide Number Placeholder 1">
            <a:extLst>
              <a:ext uri="{FF2B5EF4-FFF2-40B4-BE49-F238E27FC236}">
                <a16:creationId xmlns:a16="http://schemas.microsoft.com/office/drawing/2014/main" id="{9BC53DD2-594B-2639-2551-A3C99B4BF7B7}"/>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028838B-20CE-A087-5D1E-666533E9C656}"/>
              </a:ext>
            </a:extLst>
          </p:cNvPr>
          <p:cNvSpPr>
            <a:spLocks noGrp="1"/>
          </p:cNvSpPr>
          <p:nvPr>
            <p:ph type="dt" sz="half" idx="18"/>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49866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ontent 3 boxe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3297F51-5FF7-5441-8CCB-09863D85C45A}"/>
              </a:ext>
            </a:extLst>
          </p:cNvPr>
          <p:cNvSpPr/>
          <p:nvPr userDrawn="1"/>
        </p:nvSpPr>
        <p:spPr bwMode="gray">
          <a:xfrm rot="5400000">
            <a:off x="5257514" y="-4048433"/>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9BC8FC8-1C6E-A444-8D5D-FDFB4E8683E4}"/>
              </a:ext>
            </a:extLst>
          </p:cNvPr>
          <p:cNvSpPr/>
          <p:nvPr userDrawn="1"/>
        </p:nvSpPr>
        <p:spPr bwMode="gray">
          <a:xfrm rot="5400000">
            <a:off x="5257514" y="-2355506"/>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51537BAE-F498-BA49-A7FD-F401FAA3AABE}"/>
              </a:ext>
            </a:extLst>
          </p:cNvPr>
          <p:cNvSpPr/>
          <p:nvPr userDrawn="1"/>
        </p:nvSpPr>
        <p:spPr bwMode="gray">
          <a:xfrm rot="5400000">
            <a:off x="5257514" y="-664101"/>
            <a:ext cx="1584714" cy="11357153"/>
          </a:xfrm>
          <a:prstGeom prst="rect">
            <a:avLst/>
          </a:prstGeom>
          <a:solidFill>
            <a:srgbClr val="71C7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3EF91C3-3341-9042-967B-E6709D466BE7}"/>
              </a:ext>
            </a:extLst>
          </p:cNvPr>
          <p:cNvPicPr>
            <a:picLocks noChangeAspect="1"/>
          </p:cNvPicPr>
          <p:nvPr userDrawn="1"/>
        </p:nvPicPr>
        <p:blipFill>
          <a:blip r:embed="rId2"/>
          <a:stretch>
            <a:fillRect/>
          </a:stretch>
        </p:blipFill>
        <p:spPr>
          <a:xfrm>
            <a:off x="327282" y="5917013"/>
            <a:ext cx="1797456" cy="770986"/>
          </a:xfrm>
          <a:prstGeom prst="rect">
            <a:avLst/>
          </a:prstGeom>
        </p:spPr>
      </p:pic>
      <p:sp>
        <p:nvSpPr>
          <p:cNvPr id="37" name="Text Placeholder 24">
            <a:extLst>
              <a:ext uri="{FF2B5EF4-FFF2-40B4-BE49-F238E27FC236}">
                <a16:creationId xmlns:a16="http://schemas.microsoft.com/office/drawing/2014/main" id="{92ABDAB4-B94B-4B46-880E-F34115A9EADD}"/>
              </a:ext>
            </a:extLst>
          </p:cNvPr>
          <p:cNvSpPr>
            <a:spLocks noGrp="1"/>
          </p:cNvSpPr>
          <p:nvPr>
            <p:ph type="body" sz="quarter" idx="12"/>
          </p:nvPr>
        </p:nvSpPr>
        <p:spPr>
          <a:xfrm>
            <a:off x="943731" y="967058"/>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8" name="Text Placeholder 24">
            <a:extLst>
              <a:ext uri="{FF2B5EF4-FFF2-40B4-BE49-F238E27FC236}">
                <a16:creationId xmlns:a16="http://schemas.microsoft.com/office/drawing/2014/main" id="{E8684532-9B1B-7147-976E-BDFBC2473D1F}"/>
              </a:ext>
            </a:extLst>
          </p:cNvPr>
          <p:cNvSpPr>
            <a:spLocks noGrp="1"/>
          </p:cNvSpPr>
          <p:nvPr>
            <p:ph type="body" sz="quarter" idx="13"/>
          </p:nvPr>
        </p:nvSpPr>
        <p:spPr>
          <a:xfrm>
            <a:off x="951442" y="2685466"/>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9" name="Text Placeholder 24">
            <a:extLst>
              <a:ext uri="{FF2B5EF4-FFF2-40B4-BE49-F238E27FC236}">
                <a16:creationId xmlns:a16="http://schemas.microsoft.com/office/drawing/2014/main" id="{097506A8-BEF5-5540-9758-5D1E21676E0B}"/>
              </a:ext>
            </a:extLst>
          </p:cNvPr>
          <p:cNvSpPr>
            <a:spLocks noGrp="1"/>
          </p:cNvSpPr>
          <p:nvPr>
            <p:ph type="body" sz="quarter" idx="14"/>
          </p:nvPr>
        </p:nvSpPr>
        <p:spPr>
          <a:xfrm>
            <a:off x="951442" y="4381245"/>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50" name="Slide Number Placeholder 3">
            <a:extLst>
              <a:ext uri="{FF2B5EF4-FFF2-40B4-BE49-F238E27FC236}">
                <a16:creationId xmlns:a16="http://schemas.microsoft.com/office/drawing/2014/main" id="{7B03B60D-2AAA-7B4C-A83D-604F2F6BF01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326C9938-9346-624E-B7C4-37B5AFD970EC}"/>
              </a:ext>
            </a:extLst>
          </p:cNvPr>
          <p:cNvPicPr>
            <a:picLocks noChangeAspect="1"/>
          </p:cNvPicPr>
          <p:nvPr userDrawn="1"/>
        </p:nvPicPr>
        <p:blipFill>
          <a:blip r:embed="rId3"/>
          <a:stretch>
            <a:fillRect/>
          </a:stretch>
        </p:blipFill>
        <p:spPr>
          <a:xfrm>
            <a:off x="8363025" y="644676"/>
            <a:ext cx="3365422" cy="98569"/>
          </a:xfrm>
          <a:prstGeom prst="rect">
            <a:avLst/>
          </a:prstGeom>
        </p:spPr>
      </p:pic>
      <p:sp>
        <p:nvSpPr>
          <p:cNvPr id="33" name="Text Placeholder 24">
            <a:extLst>
              <a:ext uri="{FF2B5EF4-FFF2-40B4-BE49-F238E27FC236}">
                <a16:creationId xmlns:a16="http://schemas.microsoft.com/office/drawing/2014/main" id="{94F58208-94FC-FB48-A483-A4E52FD530FE}"/>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40" name="Text Placeholder 24">
            <a:extLst>
              <a:ext uri="{FF2B5EF4-FFF2-40B4-BE49-F238E27FC236}">
                <a16:creationId xmlns:a16="http://schemas.microsoft.com/office/drawing/2014/main" id="{34B017E1-AE6B-F240-8DD9-509CD010574C}"/>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41" name="Group 40">
            <a:extLst>
              <a:ext uri="{FF2B5EF4-FFF2-40B4-BE49-F238E27FC236}">
                <a16:creationId xmlns:a16="http://schemas.microsoft.com/office/drawing/2014/main" id="{B27EA519-2CA1-E545-983C-2B28E8F12030}"/>
              </a:ext>
            </a:extLst>
          </p:cNvPr>
          <p:cNvGrpSpPr/>
          <p:nvPr userDrawn="1"/>
        </p:nvGrpSpPr>
        <p:grpSpPr>
          <a:xfrm>
            <a:off x="2901611" y="6245251"/>
            <a:ext cx="7673813" cy="109158"/>
            <a:chOff x="2901611" y="6245251"/>
            <a:chExt cx="7673813" cy="109158"/>
          </a:xfrm>
        </p:grpSpPr>
        <p:pic>
          <p:nvPicPr>
            <p:cNvPr id="42" name="Picture 41">
              <a:extLst>
                <a:ext uri="{FF2B5EF4-FFF2-40B4-BE49-F238E27FC236}">
                  <a16:creationId xmlns:a16="http://schemas.microsoft.com/office/drawing/2014/main" id="{57EE98E1-B370-9D4A-978A-BB2B168ECDA7}"/>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43" name="Picture 42">
              <a:extLst>
                <a:ext uri="{FF2B5EF4-FFF2-40B4-BE49-F238E27FC236}">
                  <a16:creationId xmlns:a16="http://schemas.microsoft.com/office/drawing/2014/main" id="{BB14DA0B-B132-0346-930C-F5DD77F3B607}"/>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grpSp>
      <p:sp>
        <p:nvSpPr>
          <p:cNvPr id="16" name="TextBox 15">
            <a:extLst>
              <a:ext uri="{FF2B5EF4-FFF2-40B4-BE49-F238E27FC236}">
                <a16:creationId xmlns:a16="http://schemas.microsoft.com/office/drawing/2014/main" id="{64177393-76CD-478B-B116-CDEFEA7DACFC}"/>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1115147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ontent 3 box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EF91C3-3341-9042-967B-E6709D466BE7}"/>
              </a:ext>
            </a:extLst>
          </p:cNvPr>
          <p:cNvPicPr>
            <a:picLocks noChangeAspect="1"/>
          </p:cNvPicPr>
          <p:nvPr userDrawn="1"/>
        </p:nvPicPr>
        <p:blipFill>
          <a:blip r:embed="rId2"/>
          <a:stretch>
            <a:fillRect/>
          </a:stretch>
        </p:blipFill>
        <p:spPr>
          <a:xfrm>
            <a:off x="327282" y="5917013"/>
            <a:ext cx="1797456" cy="770986"/>
          </a:xfrm>
          <a:prstGeom prst="rect">
            <a:avLst/>
          </a:prstGeom>
        </p:spPr>
      </p:pic>
      <p:sp>
        <p:nvSpPr>
          <p:cNvPr id="25" name="Rectangle 24">
            <a:extLst>
              <a:ext uri="{FF2B5EF4-FFF2-40B4-BE49-F238E27FC236}">
                <a16:creationId xmlns:a16="http://schemas.microsoft.com/office/drawing/2014/main" id="{14CC4635-2DDE-2343-900C-475BA6ADE605}"/>
              </a:ext>
            </a:extLst>
          </p:cNvPr>
          <p:cNvSpPr/>
          <p:nvPr userDrawn="1"/>
        </p:nvSpPr>
        <p:spPr bwMode="gray">
          <a:xfrm rot="5400000">
            <a:off x="5261340" y="-665959"/>
            <a:ext cx="1577063" cy="11357154"/>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B8321357-EEEC-714A-93C7-1D0341FD7331}"/>
              </a:ext>
            </a:extLst>
          </p:cNvPr>
          <p:cNvSpPr/>
          <p:nvPr userDrawn="1"/>
        </p:nvSpPr>
        <p:spPr bwMode="gray">
          <a:xfrm rot="5400000">
            <a:off x="5261340" y="-2351681"/>
            <a:ext cx="1577063" cy="11357154"/>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1D1E2A2-8333-0A41-A136-967D32CAC057}"/>
              </a:ext>
            </a:extLst>
          </p:cNvPr>
          <p:cNvSpPr/>
          <p:nvPr userDrawn="1"/>
        </p:nvSpPr>
        <p:spPr bwMode="gray">
          <a:xfrm rot="5400000">
            <a:off x="5261340" y="-4049337"/>
            <a:ext cx="1577063" cy="11357154"/>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C255644-E7A7-D642-BB00-C51380EBDC39}"/>
              </a:ext>
            </a:extLst>
          </p:cNvPr>
          <p:cNvSpPr txBox="1"/>
          <p:nvPr userDrawn="1"/>
        </p:nvSpPr>
        <p:spPr>
          <a:xfrm>
            <a:off x="228399" y="112548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34" name="TextBox 33">
            <a:extLst>
              <a:ext uri="{FF2B5EF4-FFF2-40B4-BE49-F238E27FC236}">
                <a16:creationId xmlns:a16="http://schemas.microsoft.com/office/drawing/2014/main" id="{9280B017-651C-FE42-82E5-D751C5BF19E1}"/>
              </a:ext>
            </a:extLst>
          </p:cNvPr>
          <p:cNvSpPr txBox="1"/>
          <p:nvPr userDrawn="1"/>
        </p:nvSpPr>
        <p:spPr>
          <a:xfrm>
            <a:off x="228399" y="2843897"/>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36" name="TextBox 35">
            <a:extLst>
              <a:ext uri="{FF2B5EF4-FFF2-40B4-BE49-F238E27FC236}">
                <a16:creationId xmlns:a16="http://schemas.microsoft.com/office/drawing/2014/main" id="{93C46686-8B48-6044-918F-51BF33C03BA9}"/>
              </a:ext>
            </a:extLst>
          </p:cNvPr>
          <p:cNvSpPr txBox="1"/>
          <p:nvPr userDrawn="1"/>
        </p:nvSpPr>
        <p:spPr>
          <a:xfrm>
            <a:off x="228399" y="451777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37" name="Text Placeholder 24">
            <a:extLst>
              <a:ext uri="{FF2B5EF4-FFF2-40B4-BE49-F238E27FC236}">
                <a16:creationId xmlns:a16="http://schemas.microsoft.com/office/drawing/2014/main" id="{92ABDAB4-B94B-4B46-880E-F34115A9EADD}"/>
              </a:ext>
            </a:extLst>
          </p:cNvPr>
          <p:cNvSpPr>
            <a:spLocks noGrp="1"/>
          </p:cNvSpPr>
          <p:nvPr>
            <p:ph type="body" sz="quarter" idx="12"/>
          </p:nvPr>
        </p:nvSpPr>
        <p:spPr>
          <a:xfrm>
            <a:off x="943731" y="967058"/>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8" name="Text Placeholder 24">
            <a:extLst>
              <a:ext uri="{FF2B5EF4-FFF2-40B4-BE49-F238E27FC236}">
                <a16:creationId xmlns:a16="http://schemas.microsoft.com/office/drawing/2014/main" id="{E8684532-9B1B-7147-976E-BDFBC2473D1F}"/>
              </a:ext>
            </a:extLst>
          </p:cNvPr>
          <p:cNvSpPr>
            <a:spLocks noGrp="1"/>
          </p:cNvSpPr>
          <p:nvPr>
            <p:ph type="body" sz="quarter" idx="13"/>
          </p:nvPr>
        </p:nvSpPr>
        <p:spPr>
          <a:xfrm>
            <a:off x="951442" y="2685466"/>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9" name="Text Placeholder 24">
            <a:extLst>
              <a:ext uri="{FF2B5EF4-FFF2-40B4-BE49-F238E27FC236}">
                <a16:creationId xmlns:a16="http://schemas.microsoft.com/office/drawing/2014/main" id="{097506A8-BEF5-5540-9758-5D1E21676E0B}"/>
              </a:ext>
            </a:extLst>
          </p:cNvPr>
          <p:cNvSpPr>
            <a:spLocks noGrp="1"/>
          </p:cNvSpPr>
          <p:nvPr>
            <p:ph type="body" sz="quarter" idx="14"/>
          </p:nvPr>
        </p:nvSpPr>
        <p:spPr>
          <a:xfrm>
            <a:off x="951442" y="4381245"/>
            <a:ext cx="10647633" cy="1321443"/>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45" name="Content Placeholder 4">
            <a:extLst>
              <a:ext uri="{FF2B5EF4-FFF2-40B4-BE49-F238E27FC236}">
                <a16:creationId xmlns:a16="http://schemas.microsoft.com/office/drawing/2014/main" id="{8DECFB22-0AF0-9847-839B-8393C183027C}"/>
              </a:ext>
            </a:extLst>
          </p:cNvPr>
          <p:cNvSpPr>
            <a:spLocks noGrp="1"/>
          </p:cNvSpPr>
          <p:nvPr>
            <p:ph sz="quarter" idx="20" hasCustomPrompt="1"/>
          </p:nvPr>
        </p:nvSpPr>
        <p:spPr>
          <a:xfrm>
            <a:off x="125507" y="85910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6" name="Content Placeholder 4">
            <a:extLst>
              <a:ext uri="{FF2B5EF4-FFF2-40B4-BE49-F238E27FC236}">
                <a16:creationId xmlns:a16="http://schemas.microsoft.com/office/drawing/2014/main" id="{409B2E66-7777-B445-AA46-C85DEFD79379}"/>
              </a:ext>
            </a:extLst>
          </p:cNvPr>
          <p:cNvSpPr>
            <a:spLocks noGrp="1"/>
          </p:cNvSpPr>
          <p:nvPr>
            <p:ph sz="quarter" idx="21" hasCustomPrompt="1"/>
          </p:nvPr>
        </p:nvSpPr>
        <p:spPr>
          <a:xfrm>
            <a:off x="125507" y="2555618"/>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7" name="Content Placeholder 4">
            <a:extLst>
              <a:ext uri="{FF2B5EF4-FFF2-40B4-BE49-F238E27FC236}">
                <a16:creationId xmlns:a16="http://schemas.microsoft.com/office/drawing/2014/main" id="{6C3AE86E-5EB1-2841-A1DB-DEF37F0A691C}"/>
              </a:ext>
            </a:extLst>
          </p:cNvPr>
          <p:cNvSpPr>
            <a:spLocks noGrp="1"/>
          </p:cNvSpPr>
          <p:nvPr>
            <p:ph sz="quarter" idx="22" hasCustomPrompt="1"/>
          </p:nvPr>
        </p:nvSpPr>
        <p:spPr>
          <a:xfrm>
            <a:off x="125507" y="4251397"/>
            <a:ext cx="818224" cy="466226"/>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0" name="Slide Number Placeholder 3">
            <a:extLst>
              <a:ext uri="{FF2B5EF4-FFF2-40B4-BE49-F238E27FC236}">
                <a16:creationId xmlns:a16="http://schemas.microsoft.com/office/drawing/2014/main" id="{7B03B60D-2AAA-7B4C-A83D-604F2F6BF01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326C9938-9346-624E-B7C4-37B5AFD970EC}"/>
              </a:ext>
            </a:extLst>
          </p:cNvPr>
          <p:cNvPicPr>
            <a:picLocks noChangeAspect="1"/>
          </p:cNvPicPr>
          <p:nvPr userDrawn="1"/>
        </p:nvPicPr>
        <p:blipFill>
          <a:blip r:embed="rId3"/>
          <a:stretch>
            <a:fillRect/>
          </a:stretch>
        </p:blipFill>
        <p:spPr>
          <a:xfrm>
            <a:off x="8363025" y="644676"/>
            <a:ext cx="3365422" cy="98569"/>
          </a:xfrm>
          <a:prstGeom prst="rect">
            <a:avLst/>
          </a:prstGeom>
        </p:spPr>
      </p:pic>
      <p:sp>
        <p:nvSpPr>
          <p:cNvPr id="33" name="Text Placeholder 24">
            <a:extLst>
              <a:ext uri="{FF2B5EF4-FFF2-40B4-BE49-F238E27FC236}">
                <a16:creationId xmlns:a16="http://schemas.microsoft.com/office/drawing/2014/main" id="{94F58208-94FC-FB48-A483-A4E52FD530FE}"/>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40" name="Text Placeholder 24">
            <a:extLst>
              <a:ext uri="{FF2B5EF4-FFF2-40B4-BE49-F238E27FC236}">
                <a16:creationId xmlns:a16="http://schemas.microsoft.com/office/drawing/2014/main" id="{34B017E1-AE6B-F240-8DD9-509CD010574C}"/>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41" name="Group 40">
            <a:extLst>
              <a:ext uri="{FF2B5EF4-FFF2-40B4-BE49-F238E27FC236}">
                <a16:creationId xmlns:a16="http://schemas.microsoft.com/office/drawing/2014/main" id="{B27EA519-2CA1-E545-983C-2B28E8F12030}"/>
              </a:ext>
            </a:extLst>
          </p:cNvPr>
          <p:cNvGrpSpPr/>
          <p:nvPr userDrawn="1"/>
        </p:nvGrpSpPr>
        <p:grpSpPr>
          <a:xfrm>
            <a:off x="2901611" y="6245251"/>
            <a:ext cx="7673813" cy="109158"/>
            <a:chOff x="2901611" y="6245251"/>
            <a:chExt cx="7673813" cy="109158"/>
          </a:xfrm>
        </p:grpSpPr>
        <p:pic>
          <p:nvPicPr>
            <p:cNvPr id="42" name="Picture 41">
              <a:extLst>
                <a:ext uri="{FF2B5EF4-FFF2-40B4-BE49-F238E27FC236}">
                  <a16:creationId xmlns:a16="http://schemas.microsoft.com/office/drawing/2014/main" id="{57EE98E1-B370-9D4A-978A-BB2B168ECDA7}"/>
                </a:ext>
              </a:extLst>
            </p:cNvPr>
            <p:cNvPicPr>
              <a:picLocks noChangeAspect="1"/>
            </p:cNvPicPr>
            <p:nvPr userDrawn="1"/>
          </p:nvPicPr>
          <p:blipFill>
            <a:blip r:embed="rId3"/>
            <a:stretch>
              <a:fillRect/>
            </a:stretch>
          </p:blipFill>
          <p:spPr>
            <a:xfrm>
              <a:off x="2901611" y="6245251"/>
              <a:ext cx="3726967" cy="109158"/>
            </a:xfrm>
            <a:prstGeom prst="rect">
              <a:avLst/>
            </a:prstGeom>
          </p:spPr>
        </p:pic>
        <p:pic>
          <p:nvPicPr>
            <p:cNvPr id="43" name="Picture 42">
              <a:extLst>
                <a:ext uri="{FF2B5EF4-FFF2-40B4-BE49-F238E27FC236}">
                  <a16:creationId xmlns:a16="http://schemas.microsoft.com/office/drawing/2014/main" id="{BB14DA0B-B132-0346-930C-F5DD77F3B607}"/>
                </a:ext>
              </a:extLst>
            </p:cNvPr>
            <p:cNvPicPr>
              <a:picLocks noChangeAspect="1"/>
            </p:cNvPicPr>
            <p:nvPr userDrawn="1"/>
          </p:nvPicPr>
          <p:blipFill>
            <a:blip r:embed="rId3"/>
            <a:stretch>
              <a:fillRect/>
            </a:stretch>
          </p:blipFill>
          <p:spPr>
            <a:xfrm rot="10800000">
              <a:off x="6848457" y="6245251"/>
              <a:ext cx="3726967" cy="109158"/>
            </a:xfrm>
            <a:prstGeom prst="rect">
              <a:avLst/>
            </a:prstGeom>
          </p:spPr>
        </p:pic>
      </p:grpSp>
      <p:sp>
        <p:nvSpPr>
          <p:cNvPr id="22" name="TextBox 21">
            <a:extLst>
              <a:ext uri="{FF2B5EF4-FFF2-40B4-BE49-F238E27FC236}">
                <a16:creationId xmlns:a16="http://schemas.microsoft.com/office/drawing/2014/main" id="{79D9F27B-62A8-4AB6-ADCE-CDE65F96D8B1}"/>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5117240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4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DEC0ABF-4543-E34F-85D2-8F9CCD9563E1}"/>
              </a:ext>
            </a:extLst>
          </p:cNvPr>
          <p:cNvPicPr>
            <a:picLocks noChangeAspect="1"/>
          </p:cNvPicPr>
          <p:nvPr userDrawn="1"/>
        </p:nvPicPr>
        <p:blipFill>
          <a:blip r:embed="rId2"/>
          <a:stretch>
            <a:fillRect/>
          </a:stretch>
        </p:blipFill>
        <p:spPr>
          <a:xfrm>
            <a:off x="8533323" y="735891"/>
            <a:ext cx="3365422" cy="98569"/>
          </a:xfrm>
          <a:prstGeom prst="rect">
            <a:avLst/>
          </a:prstGeom>
        </p:spPr>
      </p:pic>
      <p:grpSp>
        <p:nvGrpSpPr>
          <p:cNvPr id="40" name="Group 39">
            <a:extLst>
              <a:ext uri="{FF2B5EF4-FFF2-40B4-BE49-F238E27FC236}">
                <a16:creationId xmlns:a16="http://schemas.microsoft.com/office/drawing/2014/main" id="{F79E2F3C-773C-EB4C-BE2C-24760893F31B}"/>
              </a:ext>
            </a:extLst>
          </p:cNvPr>
          <p:cNvGrpSpPr/>
          <p:nvPr userDrawn="1"/>
        </p:nvGrpSpPr>
        <p:grpSpPr>
          <a:xfrm>
            <a:off x="371294" y="933816"/>
            <a:ext cx="11527451" cy="4798347"/>
            <a:chOff x="4552340" y="255689"/>
            <a:chExt cx="7346405" cy="6235435"/>
          </a:xfrm>
        </p:grpSpPr>
        <p:sp>
          <p:nvSpPr>
            <p:cNvPr id="41" name="Rectangle 40">
              <a:extLst>
                <a:ext uri="{FF2B5EF4-FFF2-40B4-BE49-F238E27FC236}">
                  <a16:creationId xmlns:a16="http://schemas.microsoft.com/office/drawing/2014/main" id="{A0306B91-24AA-0844-B264-F44ADEF92F8C}"/>
                </a:ext>
              </a:extLst>
            </p:cNvPr>
            <p:cNvSpPr/>
            <p:nvPr/>
          </p:nvSpPr>
          <p:spPr bwMode="gray">
            <a:xfrm rot="5400000">
              <a:off x="4820698" y="-12669"/>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06F43FB-CE5A-6749-9485-A351C95939C6}"/>
                </a:ext>
              </a:extLst>
            </p:cNvPr>
            <p:cNvSpPr/>
            <p:nvPr/>
          </p:nvSpPr>
          <p:spPr bwMode="gray">
            <a:xfrm rot="5400000">
              <a:off x="8590328" y="-12669"/>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829AB830-9AD7-B245-A5E3-9639B59E6882}"/>
                </a:ext>
              </a:extLst>
            </p:cNvPr>
            <p:cNvSpPr/>
            <p:nvPr/>
          </p:nvSpPr>
          <p:spPr bwMode="gray">
            <a:xfrm rot="5400000">
              <a:off x="4820698" y="3182707"/>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A9EF61CD-292E-FA46-810E-4EBE8FC20FC8}"/>
                </a:ext>
              </a:extLst>
            </p:cNvPr>
            <p:cNvSpPr/>
            <p:nvPr/>
          </p:nvSpPr>
          <p:spPr bwMode="gray">
            <a:xfrm rot="5400000">
              <a:off x="8590328" y="3182707"/>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9D197560-51CD-CA4C-8CDF-AA31616F6973}"/>
              </a:ext>
            </a:extLst>
          </p:cNvPr>
          <p:cNvSpPr txBox="1"/>
          <p:nvPr/>
        </p:nvSpPr>
        <p:spPr>
          <a:xfrm>
            <a:off x="290612" y="116873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50" name="TextBox 49">
            <a:extLst>
              <a:ext uri="{FF2B5EF4-FFF2-40B4-BE49-F238E27FC236}">
                <a16:creationId xmlns:a16="http://schemas.microsoft.com/office/drawing/2014/main" id="{DAE33FC6-9CB6-CE4C-8F3F-2C3828DF7F6B}"/>
              </a:ext>
            </a:extLst>
          </p:cNvPr>
          <p:cNvSpPr txBox="1"/>
          <p:nvPr/>
        </p:nvSpPr>
        <p:spPr>
          <a:xfrm>
            <a:off x="6222350" y="116873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53" name="TextBox 52">
            <a:extLst>
              <a:ext uri="{FF2B5EF4-FFF2-40B4-BE49-F238E27FC236}">
                <a16:creationId xmlns:a16="http://schemas.microsoft.com/office/drawing/2014/main" id="{A2158FAF-AE36-A748-B86B-361897EF217A}"/>
              </a:ext>
            </a:extLst>
          </p:cNvPr>
          <p:cNvSpPr txBox="1"/>
          <p:nvPr/>
        </p:nvSpPr>
        <p:spPr>
          <a:xfrm>
            <a:off x="290612" y="3663572"/>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56" name="TextBox 55">
            <a:extLst>
              <a:ext uri="{FF2B5EF4-FFF2-40B4-BE49-F238E27FC236}">
                <a16:creationId xmlns:a16="http://schemas.microsoft.com/office/drawing/2014/main" id="{67028E44-C59A-3C4F-A64E-FCF487252715}"/>
              </a:ext>
            </a:extLst>
          </p:cNvPr>
          <p:cNvSpPr txBox="1"/>
          <p:nvPr/>
        </p:nvSpPr>
        <p:spPr>
          <a:xfrm>
            <a:off x="6222350" y="3668652"/>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4</a:t>
            </a:r>
          </a:p>
        </p:txBody>
      </p:sp>
      <p:sp>
        <p:nvSpPr>
          <p:cNvPr id="57" name="Text Placeholder 24">
            <a:extLst>
              <a:ext uri="{FF2B5EF4-FFF2-40B4-BE49-F238E27FC236}">
                <a16:creationId xmlns:a16="http://schemas.microsoft.com/office/drawing/2014/main" id="{A266694A-2836-2842-B08A-995ADF2A9C6D}"/>
              </a:ext>
            </a:extLst>
          </p:cNvPr>
          <p:cNvSpPr>
            <a:spLocks noGrp="1"/>
          </p:cNvSpPr>
          <p:nvPr userDrawn="1">
            <p:ph type="body" sz="quarter" idx="12"/>
          </p:nvPr>
        </p:nvSpPr>
        <p:spPr>
          <a:xfrm>
            <a:off x="877751" y="1125837"/>
            <a:ext cx="4857235" cy="194979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59" name="Text Placeholder 24">
            <a:extLst>
              <a:ext uri="{FF2B5EF4-FFF2-40B4-BE49-F238E27FC236}">
                <a16:creationId xmlns:a16="http://schemas.microsoft.com/office/drawing/2014/main" id="{284ECF34-1E45-2346-89F7-1CDEB76E3CC8}"/>
              </a:ext>
            </a:extLst>
          </p:cNvPr>
          <p:cNvSpPr>
            <a:spLocks noGrp="1"/>
          </p:cNvSpPr>
          <p:nvPr userDrawn="1">
            <p:ph type="body" sz="quarter" idx="13"/>
          </p:nvPr>
        </p:nvSpPr>
        <p:spPr>
          <a:xfrm>
            <a:off x="6806029" y="1125837"/>
            <a:ext cx="4857235" cy="194979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0" name="Text Placeholder 24">
            <a:extLst>
              <a:ext uri="{FF2B5EF4-FFF2-40B4-BE49-F238E27FC236}">
                <a16:creationId xmlns:a16="http://schemas.microsoft.com/office/drawing/2014/main" id="{E79E258F-392C-9645-9954-B22929FB6D3F}"/>
              </a:ext>
            </a:extLst>
          </p:cNvPr>
          <p:cNvSpPr>
            <a:spLocks noGrp="1"/>
          </p:cNvSpPr>
          <p:nvPr userDrawn="1">
            <p:ph type="body" sz="quarter" idx="14"/>
          </p:nvPr>
        </p:nvSpPr>
        <p:spPr>
          <a:xfrm>
            <a:off x="877751" y="3638785"/>
            <a:ext cx="4857235" cy="194979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1" name="Text Placeholder 24">
            <a:extLst>
              <a:ext uri="{FF2B5EF4-FFF2-40B4-BE49-F238E27FC236}">
                <a16:creationId xmlns:a16="http://schemas.microsoft.com/office/drawing/2014/main" id="{B63097D4-87B6-7943-AD30-70578752B2C1}"/>
              </a:ext>
            </a:extLst>
          </p:cNvPr>
          <p:cNvSpPr>
            <a:spLocks noGrp="1"/>
          </p:cNvSpPr>
          <p:nvPr userDrawn="1">
            <p:ph type="body" sz="quarter" idx="15"/>
          </p:nvPr>
        </p:nvSpPr>
        <p:spPr>
          <a:xfrm>
            <a:off x="6806029" y="3643865"/>
            <a:ext cx="4857235" cy="194979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6" name="Content Placeholder 4">
            <a:extLst>
              <a:ext uri="{FF2B5EF4-FFF2-40B4-BE49-F238E27FC236}">
                <a16:creationId xmlns:a16="http://schemas.microsoft.com/office/drawing/2014/main" id="{56B241F8-3AC4-DA4D-9292-E639549337AE}"/>
              </a:ext>
            </a:extLst>
          </p:cNvPr>
          <p:cNvSpPr>
            <a:spLocks noGrp="1"/>
          </p:cNvSpPr>
          <p:nvPr userDrawn="1">
            <p:ph sz="quarter" idx="22" hasCustomPrompt="1"/>
          </p:nvPr>
        </p:nvSpPr>
        <p:spPr>
          <a:xfrm>
            <a:off x="226252" y="937907"/>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7" name="Content Placeholder 4">
            <a:extLst>
              <a:ext uri="{FF2B5EF4-FFF2-40B4-BE49-F238E27FC236}">
                <a16:creationId xmlns:a16="http://schemas.microsoft.com/office/drawing/2014/main" id="{41EA2A18-76CE-514A-A758-B9AE7A5CE3F4}"/>
              </a:ext>
            </a:extLst>
          </p:cNvPr>
          <p:cNvSpPr>
            <a:spLocks noGrp="1"/>
          </p:cNvSpPr>
          <p:nvPr userDrawn="1">
            <p:ph sz="quarter" idx="23" hasCustomPrompt="1"/>
          </p:nvPr>
        </p:nvSpPr>
        <p:spPr>
          <a:xfrm>
            <a:off x="226252" y="341419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8" name="Content Placeholder 4">
            <a:extLst>
              <a:ext uri="{FF2B5EF4-FFF2-40B4-BE49-F238E27FC236}">
                <a16:creationId xmlns:a16="http://schemas.microsoft.com/office/drawing/2014/main" id="{E104232A-C9E7-D64D-B8E3-E6C1BA66367B}"/>
              </a:ext>
            </a:extLst>
          </p:cNvPr>
          <p:cNvSpPr>
            <a:spLocks noGrp="1"/>
          </p:cNvSpPr>
          <p:nvPr>
            <p:ph sz="quarter" idx="24" hasCustomPrompt="1"/>
          </p:nvPr>
        </p:nvSpPr>
        <p:spPr>
          <a:xfrm>
            <a:off x="6183612" y="937907"/>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9" name="Content Placeholder 4">
            <a:extLst>
              <a:ext uri="{FF2B5EF4-FFF2-40B4-BE49-F238E27FC236}">
                <a16:creationId xmlns:a16="http://schemas.microsoft.com/office/drawing/2014/main" id="{244F8000-07B0-7F4B-ADA3-2CE78968C4EC}"/>
              </a:ext>
            </a:extLst>
          </p:cNvPr>
          <p:cNvSpPr>
            <a:spLocks noGrp="1"/>
          </p:cNvSpPr>
          <p:nvPr>
            <p:ph sz="quarter" idx="25" hasCustomPrompt="1"/>
          </p:nvPr>
        </p:nvSpPr>
        <p:spPr>
          <a:xfrm>
            <a:off x="6183612" y="341927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71" name="Slide Number Placeholder 3">
            <a:extLst>
              <a:ext uri="{FF2B5EF4-FFF2-40B4-BE49-F238E27FC236}">
                <a16:creationId xmlns:a16="http://schemas.microsoft.com/office/drawing/2014/main" id="{8A121AFA-F7C3-C441-877A-D2F5A915437B}"/>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29" name="Text Placeholder 24">
            <a:extLst>
              <a:ext uri="{FF2B5EF4-FFF2-40B4-BE49-F238E27FC236}">
                <a16:creationId xmlns:a16="http://schemas.microsoft.com/office/drawing/2014/main" id="{2A269AB2-3D33-174A-A534-A7445037D369}"/>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30" name="Text Placeholder 24">
            <a:extLst>
              <a:ext uri="{FF2B5EF4-FFF2-40B4-BE49-F238E27FC236}">
                <a16:creationId xmlns:a16="http://schemas.microsoft.com/office/drawing/2014/main" id="{1A354239-99C3-9A46-8F1E-B465AD001C0B}"/>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31" name="Group 30">
            <a:extLst>
              <a:ext uri="{FF2B5EF4-FFF2-40B4-BE49-F238E27FC236}">
                <a16:creationId xmlns:a16="http://schemas.microsoft.com/office/drawing/2014/main" id="{BF15F9FC-0490-2A40-AFDF-E78ADBFA501E}"/>
              </a:ext>
            </a:extLst>
          </p:cNvPr>
          <p:cNvGrpSpPr/>
          <p:nvPr userDrawn="1"/>
        </p:nvGrpSpPr>
        <p:grpSpPr>
          <a:xfrm>
            <a:off x="371294" y="5917013"/>
            <a:ext cx="10204130" cy="765633"/>
            <a:chOff x="371294" y="5917013"/>
            <a:chExt cx="10204130" cy="765633"/>
          </a:xfrm>
        </p:grpSpPr>
        <p:pic>
          <p:nvPicPr>
            <p:cNvPr id="32" name="Picture 31">
              <a:extLst>
                <a:ext uri="{FF2B5EF4-FFF2-40B4-BE49-F238E27FC236}">
                  <a16:creationId xmlns:a16="http://schemas.microsoft.com/office/drawing/2014/main" id="{37002522-8761-1940-885B-C11B16DE7D41}"/>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36" name="Picture 35">
              <a:extLst>
                <a:ext uri="{FF2B5EF4-FFF2-40B4-BE49-F238E27FC236}">
                  <a16:creationId xmlns:a16="http://schemas.microsoft.com/office/drawing/2014/main" id="{28934D56-B9A1-C543-A9F9-5FFDF2BCC5C1}"/>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37" name="Picture 36">
              <a:extLst>
                <a:ext uri="{FF2B5EF4-FFF2-40B4-BE49-F238E27FC236}">
                  <a16:creationId xmlns:a16="http://schemas.microsoft.com/office/drawing/2014/main" id="{A143C2DA-2DB4-524D-9CAA-57A1CE75A0C1}"/>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27" name="TextBox 26">
            <a:extLst>
              <a:ext uri="{FF2B5EF4-FFF2-40B4-BE49-F238E27FC236}">
                <a16:creationId xmlns:a16="http://schemas.microsoft.com/office/drawing/2014/main" id="{EB46489D-A6D9-484E-A91E-E72A9C58E766}"/>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41940723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5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DEC0ABF-4543-E34F-85D2-8F9CCD9563E1}"/>
              </a:ext>
            </a:extLst>
          </p:cNvPr>
          <p:cNvPicPr>
            <a:picLocks noChangeAspect="1"/>
          </p:cNvPicPr>
          <p:nvPr userDrawn="1"/>
        </p:nvPicPr>
        <p:blipFill>
          <a:blip r:embed="rId2"/>
          <a:stretch>
            <a:fillRect/>
          </a:stretch>
        </p:blipFill>
        <p:spPr>
          <a:xfrm>
            <a:off x="8463506" y="966579"/>
            <a:ext cx="3365422" cy="98569"/>
          </a:xfrm>
          <a:prstGeom prst="rect">
            <a:avLst/>
          </a:prstGeom>
        </p:spPr>
      </p:pic>
      <p:sp>
        <p:nvSpPr>
          <p:cNvPr id="25" name="Text Placeholder 24">
            <a:extLst>
              <a:ext uri="{FF2B5EF4-FFF2-40B4-BE49-F238E27FC236}">
                <a16:creationId xmlns:a16="http://schemas.microsoft.com/office/drawing/2014/main" id="{670A088B-B484-2E4B-B913-5AF912139AE5}"/>
              </a:ext>
            </a:extLst>
          </p:cNvPr>
          <p:cNvSpPr>
            <a:spLocks noGrp="1"/>
          </p:cNvSpPr>
          <p:nvPr>
            <p:ph type="body" sz="quarter" idx="10"/>
          </p:nvPr>
        </p:nvSpPr>
        <p:spPr>
          <a:xfrm>
            <a:off x="234279" y="210760"/>
            <a:ext cx="4179101" cy="897512"/>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26" name="Text Placeholder 24">
            <a:extLst>
              <a:ext uri="{FF2B5EF4-FFF2-40B4-BE49-F238E27FC236}">
                <a16:creationId xmlns:a16="http://schemas.microsoft.com/office/drawing/2014/main" id="{C6FDBD37-D74C-C546-8A1C-3861E506C8DB}"/>
              </a:ext>
            </a:extLst>
          </p:cNvPr>
          <p:cNvSpPr>
            <a:spLocks noGrp="1"/>
          </p:cNvSpPr>
          <p:nvPr>
            <p:ph type="body" sz="quarter" idx="11"/>
          </p:nvPr>
        </p:nvSpPr>
        <p:spPr>
          <a:xfrm>
            <a:off x="4531469" y="217908"/>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39" name="Group 38">
            <a:extLst>
              <a:ext uri="{FF2B5EF4-FFF2-40B4-BE49-F238E27FC236}">
                <a16:creationId xmlns:a16="http://schemas.microsoft.com/office/drawing/2014/main" id="{32AFCD0B-58A2-0447-8802-4474F4FF72C3}"/>
              </a:ext>
            </a:extLst>
          </p:cNvPr>
          <p:cNvGrpSpPr/>
          <p:nvPr userDrawn="1"/>
        </p:nvGrpSpPr>
        <p:grpSpPr>
          <a:xfrm>
            <a:off x="371294" y="1184989"/>
            <a:ext cx="11527452" cy="4560012"/>
            <a:chOff x="4552338" y="251797"/>
            <a:chExt cx="7346407" cy="6239328"/>
          </a:xfrm>
          <a:solidFill>
            <a:srgbClr val="71C7C6"/>
          </a:solidFill>
        </p:grpSpPr>
        <p:grpSp>
          <p:nvGrpSpPr>
            <p:cNvPr id="58" name="Group 57">
              <a:extLst>
                <a:ext uri="{FF2B5EF4-FFF2-40B4-BE49-F238E27FC236}">
                  <a16:creationId xmlns:a16="http://schemas.microsoft.com/office/drawing/2014/main" id="{D1C98224-EE61-C340-AE57-43871250AECD}"/>
                </a:ext>
              </a:extLst>
            </p:cNvPr>
            <p:cNvGrpSpPr/>
            <p:nvPr/>
          </p:nvGrpSpPr>
          <p:grpSpPr>
            <a:xfrm>
              <a:off x="4552340" y="1952326"/>
              <a:ext cx="7346405" cy="4538799"/>
              <a:chOff x="4552340" y="255689"/>
              <a:chExt cx="7346405" cy="6235436"/>
            </a:xfrm>
            <a:grpFill/>
          </p:grpSpPr>
          <p:sp>
            <p:nvSpPr>
              <p:cNvPr id="63" name="Rectangle 62">
                <a:extLst>
                  <a:ext uri="{FF2B5EF4-FFF2-40B4-BE49-F238E27FC236}">
                    <a16:creationId xmlns:a16="http://schemas.microsoft.com/office/drawing/2014/main" id="{DCF8C6D4-7DE5-7744-8D38-4DF4C0D95C06}"/>
                  </a:ext>
                </a:extLst>
              </p:cNvPr>
              <p:cNvSpPr/>
              <p:nvPr/>
            </p:nvSpPr>
            <p:spPr bwMode="gray">
              <a:xfrm rot="5400000">
                <a:off x="4820698" y="-12669"/>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569C093-88D8-4443-9F40-564D32964DCE}"/>
                  </a:ext>
                </a:extLst>
              </p:cNvPr>
              <p:cNvSpPr/>
              <p:nvPr/>
            </p:nvSpPr>
            <p:spPr bwMode="gray">
              <a:xfrm rot="5400000">
                <a:off x="8529680" y="-73316"/>
                <a:ext cx="3040059" cy="369807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9EACA76-D952-774C-8604-0933F50BF26E}"/>
                  </a:ext>
                </a:extLst>
              </p:cNvPr>
              <p:cNvSpPr/>
              <p:nvPr/>
            </p:nvSpPr>
            <p:spPr bwMode="gray">
              <a:xfrm rot="5400000">
                <a:off x="4820698" y="3182707"/>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2DB1BA2-6892-D646-9126-9DD94629695C}"/>
                  </a:ext>
                </a:extLst>
              </p:cNvPr>
              <p:cNvSpPr/>
              <p:nvPr/>
            </p:nvSpPr>
            <p:spPr bwMode="gray">
              <a:xfrm rot="5400000">
                <a:off x="8529680" y="3122060"/>
                <a:ext cx="3040059" cy="369807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62" name="Rectangle 61">
              <a:extLst>
                <a:ext uri="{FF2B5EF4-FFF2-40B4-BE49-F238E27FC236}">
                  <a16:creationId xmlns:a16="http://schemas.microsoft.com/office/drawing/2014/main" id="{BC2648C6-1B5A-0E45-90AB-89478D55C921}"/>
                </a:ext>
              </a:extLst>
            </p:cNvPr>
            <p:cNvSpPr/>
            <p:nvPr/>
          </p:nvSpPr>
          <p:spPr bwMode="gray">
            <a:xfrm rot="5400000">
              <a:off x="7432014" y="-2627879"/>
              <a:ext cx="1587054" cy="734640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69" name="TextBox 68">
            <a:extLst>
              <a:ext uri="{FF2B5EF4-FFF2-40B4-BE49-F238E27FC236}">
                <a16:creationId xmlns:a16="http://schemas.microsoft.com/office/drawing/2014/main" id="{2334A6AE-8826-4C48-9685-440A851AE459}"/>
              </a:ext>
            </a:extLst>
          </p:cNvPr>
          <p:cNvSpPr txBox="1"/>
          <p:nvPr/>
        </p:nvSpPr>
        <p:spPr>
          <a:xfrm>
            <a:off x="234279" y="1310259"/>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72" name="TextBox 71">
            <a:extLst>
              <a:ext uri="{FF2B5EF4-FFF2-40B4-BE49-F238E27FC236}">
                <a16:creationId xmlns:a16="http://schemas.microsoft.com/office/drawing/2014/main" id="{4C40F3DE-342E-1B48-AD1C-748FC99B4407}"/>
              </a:ext>
            </a:extLst>
          </p:cNvPr>
          <p:cNvSpPr txBox="1"/>
          <p:nvPr/>
        </p:nvSpPr>
        <p:spPr>
          <a:xfrm>
            <a:off x="234279" y="2660114"/>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75" name="TextBox 74">
            <a:extLst>
              <a:ext uri="{FF2B5EF4-FFF2-40B4-BE49-F238E27FC236}">
                <a16:creationId xmlns:a16="http://schemas.microsoft.com/office/drawing/2014/main" id="{6F1E8A45-3DC3-604C-B262-3454744609FF}"/>
              </a:ext>
            </a:extLst>
          </p:cNvPr>
          <p:cNvSpPr txBox="1"/>
          <p:nvPr/>
        </p:nvSpPr>
        <p:spPr>
          <a:xfrm>
            <a:off x="5983472" y="2660114"/>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78" name="TextBox 77">
            <a:extLst>
              <a:ext uri="{FF2B5EF4-FFF2-40B4-BE49-F238E27FC236}">
                <a16:creationId xmlns:a16="http://schemas.microsoft.com/office/drawing/2014/main" id="{CC969B53-1D22-3C42-B9E2-3A136D78B02A}"/>
              </a:ext>
            </a:extLst>
          </p:cNvPr>
          <p:cNvSpPr txBox="1"/>
          <p:nvPr/>
        </p:nvSpPr>
        <p:spPr>
          <a:xfrm>
            <a:off x="234279" y="439868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4</a:t>
            </a:r>
          </a:p>
        </p:txBody>
      </p:sp>
      <p:sp>
        <p:nvSpPr>
          <p:cNvPr id="81" name="TextBox 80">
            <a:extLst>
              <a:ext uri="{FF2B5EF4-FFF2-40B4-BE49-F238E27FC236}">
                <a16:creationId xmlns:a16="http://schemas.microsoft.com/office/drawing/2014/main" id="{CE71B1EE-7093-0742-B129-C0D796374CFE}"/>
              </a:ext>
            </a:extLst>
          </p:cNvPr>
          <p:cNvSpPr txBox="1"/>
          <p:nvPr/>
        </p:nvSpPr>
        <p:spPr>
          <a:xfrm>
            <a:off x="5983472" y="439868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5</a:t>
            </a:r>
          </a:p>
        </p:txBody>
      </p:sp>
      <p:sp>
        <p:nvSpPr>
          <p:cNvPr id="82" name="Text Placeholder 24">
            <a:extLst>
              <a:ext uri="{FF2B5EF4-FFF2-40B4-BE49-F238E27FC236}">
                <a16:creationId xmlns:a16="http://schemas.microsoft.com/office/drawing/2014/main" id="{B620B418-341D-D240-99D8-A60109C7C75E}"/>
              </a:ext>
            </a:extLst>
          </p:cNvPr>
          <p:cNvSpPr>
            <a:spLocks noGrp="1"/>
          </p:cNvSpPr>
          <p:nvPr userDrawn="1">
            <p:ph type="body" sz="quarter" idx="12"/>
          </p:nvPr>
        </p:nvSpPr>
        <p:spPr>
          <a:xfrm>
            <a:off x="819401" y="1230374"/>
            <a:ext cx="10871855" cy="1245837"/>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3" name="Text Placeholder 24">
            <a:extLst>
              <a:ext uri="{FF2B5EF4-FFF2-40B4-BE49-F238E27FC236}">
                <a16:creationId xmlns:a16="http://schemas.microsoft.com/office/drawing/2014/main" id="{C103E754-3AB1-D544-894A-401350B78EF3}"/>
              </a:ext>
            </a:extLst>
          </p:cNvPr>
          <p:cNvSpPr>
            <a:spLocks noGrp="1"/>
          </p:cNvSpPr>
          <p:nvPr userDrawn="1">
            <p:ph type="body" sz="quarter" idx="13"/>
          </p:nvPr>
        </p:nvSpPr>
        <p:spPr>
          <a:xfrm>
            <a:off x="819402" y="2588174"/>
            <a:ext cx="4937586" cy="1318362"/>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4" name="Text Placeholder 24">
            <a:extLst>
              <a:ext uri="{FF2B5EF4-FFF2-40B4-BE49-F238E27FC236}">
                <a16:creationId xmlns:a16="http://schemas.microsoft.com/office/drawing/2014/main" id="{3462FB10-106A-3A48-AFC4-10DF93E23548}"/>
              </a:ext>
            </a:extLst>
          </p:cNvPr>
          <p:cNvSpPr>
            <a:spLocks noGrp="1"/>
          </p:cNvSpPr>
          <p:nvPr userDrawn="1">
            <p:ph type="body" sz="quarter" idx="14"/>
          </p:nvPr>
        </p:nvSpPr>
        <p:spPr>
          <a:xfrm>
            <a:off x="6578478" y="2588173"/>
            <a:ext cx="5112778" cy="1245837"/>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5" name="Text Placeholder 24">
            <a:extLst>
              <a:ext uri="{FF2B5EF4-FFF2-40B4-BE49-F238E27FC236}">
                <a16:creationId xmlns:a16="http://schemas.microsoft.com/office/drawing/2014/main" id="{95ABAEEE-BE9E-0047-A1FD-3BFDAE140BAB}"/>
              </a:ext>
            </a:extLst>
          </p:cNvPr>
          <p:cNvSpPr>
            <a:spLocks noGrp="1"/>
          </p:cNvSpPr>
          <p:nvPr userDrawn="1">
            <p:ph type="body" sz="quarter" idx="15"/>
          </p:nvPr>
        </p:nvSpPr>
        <p:spPr>
          <a:xfrm>
            <a:off x="819402" y="4300740"/>
            <a:ext cx="4937586" cy="1323439"/>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6" name="Text Placeholder 24">
            <a:extLst>
              <a:ext uri="{FF2B5EF4-FFF2-40B4-BE49-F238E27FC236}">
                <a16:creationId xmlns:a16="http://schemas.microsoft.com/office/drawing/2014/main" id="{B36B0E24-F614-4445-BC74-AAE6ADC9C92A}"/>
              </a:ext>
            </a:extLst>
          </p:cNvPr>
          <p:cNvSpPr>
            <a:spLocks noGrp="1"/>
          </p:cNvSpPr>
          <p:nvPr userDrawn="1">
            <p:ph type="body" sz="quarter" idx="16"/>
          </p:nvPr>
        </p:nvSpPr>
        <p:spPr>
          <a:xfrm>
            <a:off x="6578478" y="4300740"/>
            <a:ext cx="5112778" cy="1323440"/>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50" name="Content Placeholder 4">
            <a:extLst>
              <a:ext uri="{FF2B5EF4-FFF2-40B4-BE49-F238E27FC236}">
                <a16:creationId xmlns:a16="http://schemas.microsoft.com/office/drawing/2014/main" id="{3D332EEA-364E-404E-A3EC-3C29DE779311}"/>
              </a:ext>
            </a:extLst>
          </p:cNvPr>
          <p:cNvSpPr>
            <a:spLocks noGrp="1"/>
          </p:cNvSpPr>
          <p:nvPr>
            <p:ph sz="quarter" idx="22" hasCustomPrompt="1"/>
          </p:nvPr>
        </p:nvSpPr>
        <p:spPr>
          <a:xfrm>
            <a:off x="162208" y="1043876"/>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1" name="Content Placeholder 4">
            <a:extLst>
              <a:ext uri="{FF2B5EF4-FFF2-40B4-BE49-F238E27FC236}">
                <a16:creationId xmlns:a16="http://schemas.microsoft.com/office/drawing/2014/main" id="{A19702F8-5BD4-A24B-816C-39F764A2301B}"/>
              </a:ext>
            </a:extLst>
          </p:cNvPr>
          <p:cNvSpPr>
            <a:spLocks noGrp="1"/>
          </p:cNvSpPr>
          <p:nvPr>
            <p:ph sz="quarter" idx="23" hasCustomPrompt="1"/>
          </p:nvPr>
        </p:nvSpPr>
        <p:spPr>
          <a:xfrm>
            <a:off x="162208" y="2409755"/>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2" name="Content Placeholder 4">
            <a:extLst>
              <a:ext uri="{FF2B5EF4-FFF2-40B4-BE49-F238E27FC236}">
                <a16:creationId xmlns:a16="http://schemas.microsoft.com/office/drawing/2014/main" id="{02CCE080-1CFB-C94C-9259-2E3973B847EE}"/>
              </a:ext>
            </a:extLst>
          </p:cNvPr>
          <p:cNvSpPr>
            <a:spLocks noGrp="1"/>
          </p:cNvSpPr>
          <p:nvPr>
            <p:ph sz="quarter" idx="24" hasCustomPrompt="1"/>
          </p:nvPr>
        </p:nvSpPr>
        <p:spPr>
          <a:xfrm>
            <a:off x="162208" y="414061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3" name="Content Placeholder 4">
            <a:extLst>
              <a:ext uri="{FF2B5EF4-FFF2-40B4-BE49-F238E27FC236}">
                <a16:creationId xmlns:a16="http://schemas.microsoft.com/office/drawing/2014/main" id="{6AF4FBF3-94AD-304D-BFC8-AF9BF3E667BA}"/>
              </a:ext>
            </a:extLst>
          </p:cNvPr>
          <p:cNvSpPr>
            <a:spLocks noGrp="1"/>
          </p:cNvSpPr>
          <p:nvPr>
            <p:ph sz="quarter" idx="25" hasCustomPrompt="1"/>
          </p:nvPr>
        </p:nvSpPr>
        <p:spPr>
          <a:xfrm>
            <a:off x="5975533" y="2409755"/>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4" name="Content Placeholder 4">
            <a:extLst>
              <a:ext uri="{FF2B5EF4-FFF2-40B4-BE49-F238E27FC236}">
                <a16:creationId xmlns:a16="http://schemas.microsoft.com/office/drawing/2014/main" id="{2D295030-D320-0C42-BEDB-E4C881128B4C}"/>
              </a:ext>
            </a:extLst>
          </p:cNvPr>
          <p:cNvSpPr>
            <a:spLocks noGrp="1"/>
          </p:cNvSpPr>
          <p:nvPr>
            <p:ph sz="quarter" idx="26" hasCustomPrompt="1"/>
          </p:nvPr>
        </p:nvSpPr>
        <p:spPr>
          <a:xfrm>
            <a:off x="5975533" y="414061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6" name="Slide Number Placeholder 3">
            <a:extLst>
              <a:ext uri="{FF2B5EF4-FFF2-40B4-BE49-F238E27FC236}">
                <a16:creationId xmlns:a16="http://schemas.microsoft.com/office/drawing/2014/main" id="{0569779E-2229-824A-B09F-DDCF00DE7C4C}"/>
              </a:ext>
            </a:extLst>
          </p:cNvPr>
          <p:cNvSpPr>
            <a:spLocks noGrp="1"/>
          </p:cNvSpPr>
          <p:nvPr>
            <p:ph type="sldNum" sz="quarter" idx="4"/>
          </p:nvPr>
        </p:nvSpPr>
        <p:spPr>
          <a:xfrm>
            <a:off x="11591364" y="6402760"/>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2258461B-5A70-B24D-A738-D0BB41DE77F7}"/>
              </a:ext>
            </a:extLst>
          </p:cNvPr>
          <p:cNvGrpSpPr/>
          <p:nvPr userDrawn="1"/>
        </p:nvGrpSpPr>
        <p:grpSpPr>
          <a:xfrm>
            <a:off x="371294" y="5917013"/>
            <a:ext cx="10204130" cy="765633"/>
            <a:chOff x="371294" y="5917013"/>
            <a:chExt cx="10204130" cy="765633"/>
          </a:xfrm>
        </p:grpSpPr>
        <p:pic>
          <p:nvPicPr>
            <p:cNvPr id="34" name="Picture 33">
              <a:extLst>
                <a:ext uri="{FF2B5EF4-FFF2-40B4-BE49-F238E27FC236}">
                  <a16:creationId xmlns:a16="http://schemas.microsoft.com/office/drawing/2014/main" id="{D9446AA6-51D9-FF42-8D11-F1C0EFFC9347}"/>
                </a:ext>
              </a:extLst>
            </p:cNvPr>
            <p:cNvPicPr>
              <a:picLocks noChangeAspect="1"/>
            </p:cNvPicPr>
            <p:nvPr userDrawn="1"/>
          </p:nvPicPr>
          <p:blipFill>
            <a:blip r:embed="rId2"/>
            <a:stretch>
              <a:fillRect/>
            </a:stretch>
          </p:blipFill>
          <p:spPr>
            <a:xfrm>
              <a:off x="2901611" y="6245251"/>
              <a:ext cx="3726967" cy="109158"/>
            </a:xfrm>
            <a:prstGeom prst="rect">
              <a:avLst/>
            </a:prstGeom>
          </p:spPr>
        </p:pic>
        <p:pic>
          <p:nvPicPr>
            <p:cNvPr id="35" name="Picture 34">
              <a:extLst>
                <a:ext uri="{FF2B5EF4-FFF2-40B4-BE49-F238E27FC236}">
                  <a16:creationId xmlns:a16="http://schemas.microsoft.com/office/drawing/2014/main" id="{27E0B198-345A-844D-A069-BC3352EBEC2E}"/>
                </a:ext>
              </a:extLst>
            </p:cNvPr>
            <p:cNvPicPr>
              <a:picLocks noChangeAspect="1"/>
            </p:cNvPicPr>
            <p:nvPr userDrawn="1"/>
          </p:nvPicPr>
          <p:blipFill>
            <a:blip r:embed="rId2"/>
            <a:stretch>
              <a:fillRect/>
            </a:stretch>
          </p:blipFill>
          <p:spPr>
            <a:xfrm rot="10800000">
              <a:off x="6848457" y="6245251"/>
              <a:ext cx="3726967" cy="109158"/>
            </a:xfrm>
            <a:prstGeom prst="rect">
              <a:avLst/>
            </a:prstGeom>
          </p:spPr>
        </p:pic>
        <p:pic>
          <p:nvPicPr>
            <p:cNvPr id="36" name="Picture 35">
              <a:extLst>
                <a:ext uri="{FF2B5EF4-FFF2-40B4-BE49-F238E27FC236}">
                  <a16:creationId xmlns:a16="http://schemas.microsoft.com/office/drawing/2014/main" id="{253AAF69-B420-4A46-AB5F-9F46508DDAEF}"/>
                </a:ext>
              </a:extLst>
            </p:cNvPr>
            <p:cNvPicPr>
              <a:picLocks noChangeAspect="1"/>
            </p:cNvPicPr>
            <p:nvPr userDrawn="1"/>
          </p:nvPicPr>
          <p:blipFill>
            <a:blip r:embed="rId3"/>
            <a:stretch>
              <a:fillRect/>
            </a:stretch>
          </p:blipFill>
          <p:spPr>
            <a:xfrm>
              <a:off x="371294" y="5917013"/>
              <a:ext cx="1709433" cy="765633"/>
            </a:xfrm>
            <a:prstGeom prst="rect">
              <a:avLst/>
            </a:prstGeom>
          </p:spPr>
        </p:pic>
      </p:grpSp>
      <p:sp>
        <p:nvSpPr>
          <p:cNvPr id="32" name="TextBox 31">
            <a:extLst>
              <a:ext uri="{FF2B5EF4-FFF2-40B4-BE49-F238E27FC236}">
                <a16:creationId xmlns:a16="http://schemas.microsoft.com/office/drawing/2014/main" id="{68F65646-F18D-4FF1-9F33-56A6E04440F9}"/>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1508828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3 box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DEC0ABF-4543-E34F-85D2-8F9CCD9563E1}"/>
              </a:ext>
            </a:extLst>
          </p:cNvPr>
          <p:cNvPicPr>
            <a:picLocks noChangeAspect="1"/>
          </p:cNvPicPr>
          <p:nvPr userDrawn="1"/>
        </p:nvPicPr>
        <p:blipFill>
          <a:blip r:embed="rId2"/>
          <a:stretch>
            <a:fillRect/>
          </a:stretch>
        </p:blipFill>
        <p:spPr>
          <a:xfrm>
            <a:off x="371294" y="255690"/>
            <a:ext cx="3365422" cy="98569"/>
          </a:xfrm>
          <a:prstGeom prst="rect">
            <a:avLst/>
          </a:prstGeom>
        </p:spPr>
      </p:pic>
      <p:sp>
        <p:nvSpPr>
          <p:cNvPr id="25" name="Text Placeholder 24">
            <a:extLst>
              <a:ext uri="{FF2B5EF4-FFF2-40B4-BE49-F238E27FC236}">
                <a16:creationId xmlns:a16="http://schemas.microsoft.com/office/drawing/2014/main" id="{670A088B-B484-2E4B-B913-5AF912139AE5}"/>
              </a:ext>
            </a:extLst>
          </p:cNvPr>
          <p:cNvSpPr>
            <a:spLocks noGrp="1"/>
          </p:cNvSpPr>
          <p:nvPr>
            <p:ph type="body" sz="quarter" idx="10"/>
          </p:nvPr>
        </p:nvSpPr>
        <p:spPr>
          <a:xfrm>
            <a:off x="541338" y="576843"/>
            <a:ext cx="3390900" cy="775550"/>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26" name="Text Placeholder 24">
            <a:extLst>
              <a:ext uri="{FF2B5EF4-FFF2-40B4-BE49-F238E27FC236}">
                <a16:creationId xmlns:a16="http://schemas.microsoft.com/office/drawing/2014/main" id="{C6FDBD37-D74C-C546-8A1C-3861E506C8DB}"/>
              </a:ext>
            </a:extLst>
          </p:cNvPr>
          <p:cNvSpPr>
            <a:spLocks noGrp="1"/>
          </p:cNvSpPr>
          <p:nvPr>
            <p:ph type="body" sz="quarter" idx="11"/>
          </p:nvPr>
        </p:nvSpPr>
        <p:spPr>
          <a:xfrm>
            <a:off x="541338" y="1423010"/>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27" name="Group 26">
            <a:extLst>
              <a:ext uri="{FF2B5EF4-FFF2-40B4-BE49-F238E27FC236}">
                <a16:creationId xmlns:a16="http://schemas.microsoft.com/office/drawing/2014/main" id="{3D60CCD8-10D6-5E4E-BD1C-B5733AB519C3}"/>
              </a:ext>
            </a:extLst>
          </p:cNvPr>
          <p:cNvGrpSpPr/>
          <p:nvPr userDrawn="1"/>
        </p:nvGrpSpPr>
        <p:grpSpPr>
          <a:xfrm>
            <a:off x="4552340" y="255690"/>
            <a:ext cx="7176108" cy="6345127"/>
            <a:chOff x="4552340" y="1104835"/>
            <a:chExt cx="7176108" cy="5495982"/>
          </a:xfrm>
          <a:solidFill>
            <a:srgbClr val="97BA98"/>
          </a:solidFill>
        </p:grpSpPr>
        <p:sp>
          <p:nvSpPr>
            <p:cNvPr id="28" name="Rectangle 27">
              <a:extLst>
                <a:ext uri="{FF2B5EF4-FFF2-40B4-BE49-F238E27FC236}">
                  <a16:creationId xmlns:a16="http://schemas.microsoft.com/office/drawing/2014/main" id="{A14B594B-295B-984B-8936-83717BA8D7DE}"/>
                </a:ext>
              </a:extLst>
            </p:cNvPr>
            <p:cNvSpPr/>
            <p:nvPr/>
          </p:nvSpPr>
          <p:spPr bwMode="gray">
            <a:xfrm rot="5400000">
              <a:off x="7266810" y="-1609635"/>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D0AAEC7-AF34-9E45-B8AF-DD466ABA44DA}"/>
                </a:ext>
              </a:extLst>
            </p:cNvPr>
            <p:cNvSpPr/>
            <p:nvPr/>
          </p:nvSpPr>
          <p:spPr bwMode="gray">
            <a:xfrm rot="5400000">
              <a:off x="7266811" y="274506"/>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F1806B9-183B-3347-9286-A8BF1C21D214}"/>
                </a:ext>
              </a:extLst>
            </p:cNvPr>
            <p:cNvSpPr/>
            <p:nvPr/>
          </p:nvSpPr>
          <p:spPr bwMode="gray">
            <a:xfrm rot="5400000">
              <a:off x="7266811" y="2139179"/>
              <a:ext cx="1747168" cy="717610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9C255644-E7A7-D642-BB00-C51380EBDC39}"/>
              </a:ext>
            </a:extLst>
          </p:cNvPr>
          <p:cNvSpPr txBox="1"/>
          <p:nvPr userDrawn="1"/>
        </p:nvSpPr>
        <p:spPr>
          <a:xfrm>
            <a:off x="4810825" y="750818"/>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34" name="TextBox 33">
            <a:extLst>
              <a:ext uri="{FF2B5EF4-FFF2-40B4-BE49-F238E27FC236}">
                <a16:creationId xmlns:a16="http://schemas.microsoft.com/office/drawing/2014/main" id="{9280B017-651C-FE42-82E5-D751C5BF19E1}"/>
              </a:ext>
            </a:extLst>
          </p:cNvPr>
          <p:cNvSpPr txBox="1"/>
          <p:nvPr userDrawn="1"/>
        </p:nvSpPr>
        <p:spPr>
          <a:xfrm>
            <a:off x="4810825" y="287102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36" name="TextBox 35">
            <a:extLst>
              <a:ext uri="{FF2B5EF4-FFF2-40B4-BE49-F238E27FC236}">
                <a16:creationId xmlns:a16="http://schemas.microsoft.com/office/drawing/2014/main" id="{93C46686-8B48-6044-918F-51BF33C03BA9}"/>
              </a:ext>
            </a:extLst>
          </p:cNvPr>
          <p:cNvSpPr txBox="1"/>
          <p:nvPr userDrawn="1"/>
        </p:nvSpPr>
        <p:spPr>
          <a:xfrm>
            <a:off x="4810825" y="5051512"/>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37" name="Text Placeholder 24">
            <a:extLst>
              <a:ext uri="{FF2B5EF4-FFF2-40B4-BE49-F238E27FC236}">
                <a16:creationId xmlns:a16="http://schemas.microsoft.com/office/drawing/2014/main" id="{92ABDAB4-B94B-4B46-880E-F34115A9EADD}"/>
              </a:ext>
            </a:extLst>
          </p:cNvPr>
          <p:cNvSpPr>
            <a:spLocks noGrp="1"/>
          </p:cNvSpPr>
          <p:nvPr>
            <p:ph type="body" sz="quarter" idx="12"/>
          </p:nvPr>
        </p:nvSpPr>
        <p:spPr>
          <a:xfrm>
            <a:off x="5526157" y="465083"/>
            <a:ext cx="5972335" cy="1609174"/>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8" name="Text Placeholder 24">
            <a:extLst>
              <a:ext uri="{FF2B5EF4-FFF2-40B4-BE49-F238E27FC236}">
                <a16:creationId xmlns:a16="http://schemas.microsoft.com/office/drawing/2014/main" id="{E8684532-9B1B-7147-976E-BDFBC2473D1F}"/>
              </a:ext>
            </a:extLst>
          </p:cNvPr>
          <p:cNvSpPr>
            <a:spLocks noGrp="1"/>
          </p:cNvSpPr>
          <p:nvPr>
            <p:ph type="body" sz="quarter" idx="13"/>
          </p:nvPr>
        </p:nvSpPr>
        <p:spPr>
          <a:xfrm>
            <a:off x="5533868" y="2585285"/>
            <a:ext cx="5972335" cy="1609174"/>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39" name="Text Placeholder 24">
            <a:extLst>
              <a:ext uri="{FF2B5EF4-FFF2-40B4-BE49-F238E27FC236}">
                <a16:creationId xmlns:a16="http://schemas.microsoft.com/office/drawing/2014/main" id="{097506A8-BEF5-5540-9758-5D1E21676E0B}"/>
              </a:ext>
            </a:extLst>
          </p:cNvPr>
          <p:cNvSpPr>
            <a:spLocks noGrp="1"/>
          </p:cNvSpPr>
          <p:nvPr>
            <p:ph type="body" sz="quarter" idx="14"/>
          </p:nvPr>
        </p:nvSpPr>
        <p:spPr>
          <a:xfrm>
            <a:off x="5533868" y="4787674"/>
            <a:ext cx="5972335" cy="1609174"/>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45" name="Content Placeholder 4">
            <a:extLst>
              <a:ext uri="{FF2B5EF4-FFF2-40B4-BE49-F238E27FC236}">
                <a16:creationId xmlns:a16="http://schemas.microsoft.com/office/drawing/2014/main" id="{8DECFB22-0AF0-9847-839B-8393C183027C}"/>
              </a:ext>
            </a:extLst>
          </p:cNvPr>
          <p:cNvSpPr>
            <a:spLocks noGrp="1"/>
          </p:cNvSpPr>
          <p:nvPr>
            <p:ph sz="quarter" idx="20" hasCustomPrompt="1"/>
          </p:nvPr>
        </p:nvSpPr>
        <p:spPr>
          <a:xfrm>
            <a:off x="4707933" y="484436"/>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6" name="Content Placeholder 4">
            <a:extLst>
              <a:ext uri="{FF2B5EF4-FFF2-40B4-BE49-F238E27FC236}">
                <a16:creationId xmlns:a16="http://schemas.microsoft.com/office/drawing/2014/main" id="{409B2E66-7777-B445-AA46-C85DEFD79379}"/>
              </a:ext>
            </a:extLst>
          </p:cNvPr>
          <p:cNvSpPr>
            <a:spLocks noGrp="1"/>
          </p:cNvSpPr>
          <p:nvPr>
            <p:ph sz="quarter" idx="21" hasCustomPrompt="1"/>
          </p:nvPr>
        </p:nvSpPr>
        <p:spPr>
          <a:xfrm>
            <a:off x="4707933" y="2582741"/>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47" name="Content Placeholder 4">
            <a:extLst>
              <a:ext uri="{FF2B5EF4-FFF2-40B4-BE49-F238E27FC236}">
                <a16:creationId xmlns:a16="http://schemas.microsoft.com/office/drawing/2014/main" id="{6C3AE86E-5EB1-2841-A1DB-DEF37F0A691C}"/>
              </a:ext>
            </a:extLst>
          </p:cNvPr>
          <p:cNvSpPr>
            <a:spLocks noGrp="1"/>
          </p:cNvSpPr>
          <p:nvPr>
            <p:ph sz="quarter" idx="22" hasCustomPrompt="1"/>
          </p:nvPr>
        </p:nvSpPr>
        <p:spPr>
          <a:xfrm>
            <a:off x="4707933" y="4785130"/>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0" name="Slide Number Placeholder 3">
            <a:extLst>
              <a:ext uri="{FF2B5EF4-FFF2-40B4-BE49-F238E27FC236}">
                <a16:creationId xmlns:a16="http://schemas.microsoft.com/office/drawing/2014/main" id="{7B03B60D-2AAA-7B4C-A83D-604F2F6BF01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1" name="Text Placeholder 2">
            <a:extLst>
              <a:ext uri="{FF2B5EF4-FFF2-40B4-BE49-F238E27FC236}">
                <a16:creationId xmlns:a16="http://schemas.microsoft.com/office/drawing/2014/main" id="{CAA499E5-EF3E-394D-B469-4FC37A2969BF}"/>
              </a:ext>
            </a:extLst>
          </p:cNvPr>
          <p:cNvSpPr>
            <a:spLocks noGrp="1"/>
          </p:cNvSpPr>
          <p:nvPr>
            <p:ph type="body" sz="quarter" idx="26"/>
          </p:nvPr>
        </p:nvSpPr>
        <p:spPr>
          <a:xfrm>
            <a:off x="541338" y="1957658"/>
            <a:ext cx="3390900" cy="3712948"/>
          </a:xfrm>
          <a:prstGeom prst="rect">
            <a:avLst/>
          </a:prstGeom>
        </p:spPr>
        <p:txBody>
          <a:bodyPr/>
          <a:lstStyle>
            <a:lvl1pPr marL="0" indent="0">
              <a:buNone/>
              <a:defRPr sz="1400">
                <a:latin typeface="TCCC-UnityText" panose="020B0305030303020204" pitchFamily="34" charset="77"/>
              </a:defRPr>
            </a:lvl1pPr>
            <a:lvl2pPr>
              <a:defRPr sz="1400">
                <a:latin typeface="TCCC-UnityText" panose="020B0305030303020204" pitchFamily="34" charset="77"/>
              </a:defRPr>
            </a:lvl2pPr>
            <a:lvl3pPr>
              <a:defRPr sz="1400">
                <a:latin typeface="TCCC-UnityText" panose="020B0305030303020204" pitchFamily="34" charset="77"/>
              </a:defRPr>
            </a:lvl3pPr>
            <a:lvl4pPr>
              <a:defRPr sz="1400">
                <a:latin typeface="TCCC-UnityText" panose="020B0305030303020204" pitchFamily="34" charset="77"/>
              </a:defRPr>
            </a:lvl4pPr>
            <a:lvl5pPr>
              <a:defRPr sz="1400">
                <a:latin typeface="TCCC-UnityText" panose="020B0305030303020204" pitchFamily="34" charset="77"/>
              </a:defRPr>
            </a:lvl5pPr>
          </a:lstStyle>
          <a:p>
            <a:pPr lvl="0"/>
            <a:r>
              <a:rPr lang="en-GB"/>
              <a:t>Click to edit Master text styles</a:t>
            </a:r>
          </a:p>
        </p:txBody>
      </p:sp>
      <p:pic>
        <p:nvPicPr>
          <p:cNvPr id="41" name="Picture 40">
            <a:extLst>
              <a:ext uri="{FF2B5EF4-FFF2-40B4-BE49-F238E27FC236}">
                <a16:creationId xmlns:a16="http://schemas.microsoft.com/office/drawing/2014/main" id="{C4825DCA-2EB2-3A47-AA46-40CBFCEA0706}"/>
              </a:ext>
            </a:extLst>
          </p:cNvPr>
          <p:cNvPicPr>
            <a:picLocks noChangeAspect="1"/>
          </p:cNvPicPr>
          <p:nvPr userDrawn="1"/>
        </p:nvPicPr>
        <p:blipFill>
          <a:blip r:embed="rId3"/>
          <a:stretch>
            <a:fillRect/>
          </a:stretch>
        </p:blipFill>
        <p:spPr>
          <a:xfrm>
            <a:off x="371294" y="5917013"/>
            <a:ext cx="1709433" cy="765633"/>
          </a:xfrm>
          <a:prstGeom prst="rect">
            <a:avLst/>
          </a:prstGeom>
        </p:spPr>
      </p:pic>
      <p:sp>
        <p:nvSpPr>
          <p:cNvPr id="21" name="TextBox 20">
            <a:extLst>
              <a:ext uri="{FF2B5EF4-FFF2-40B4-BE49-F238E27FC236}">
                <a16:creationId xmlns:a16="http://schemas.microsoft.com/office/drawing/2014/main" id="{99649B44-C4FD-490E-BFE4-47A832F7E981}"/>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661455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4 boxe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E0B215-7061-1741-9CAF-DB2183E700F6}"/>
              </a:ext>
            </a:extLst>
          </p:cNvPr>
          <p:cNvPicPr>
            <a:picLocks noChangeAspect="1"/>
          </p:cNvPicPr>
          <p:nvPr userDrawn="1"/>
        </p:nvPicPr>
        <p:blipFill>
          <a:blip r:embed="rId2"/>
          <a:stretch>
            <a:fillRect/>
          </a:stretch>
        </p:blipFill>
        <p:spPr>
          <a:xfrm>
            <a:off x="7583858" y="6636940"/>
            <a:ext cx="3365422" cy="98569"/>
          </a:xfrm>
          <a:prstGeom prst="rect">
            <a:avLst/>
          </a:prstGeom>
        </p:spPr>
      </p:pic>
      <p:pic>
        <p:nvPicPr>
          <p:cNvPr id="19" name="Picture 18">
            <a:extLst>
              <a:ext uri="{FF2B5EF4-FFF2-40B4-BE49-F238E27FC236}">
                <a16:creationId xmlns:a16="http://schemas.microsoft.com/office/drawing/2014/main" id="{BDEC0ABF-4543-E34F-85D2-8F9CCD9563E1}"/>
              </a:ext>
            </a:extLst>
          </p:cNvPr>
          <p:cNvPicPr>
            <a:picLocks noChangeAspect="1"/>
          </p:cNvPicPr>
          <p:nvPr userDrawn="1"/>
        </p:nvPicPr>
        <p:blipFill>
          <a:blip r:embed="rId2"/>
          <a:stretch>
            <a:fillRect/>
          </a:stretch>
        </p:blipFill>
        <p:spPr>
          <a:xfrm>
            <a:off x="371294" y="255690"/>
            <a:ext cx="3365422" cy="98569"/>
          </a:xfrm>
          <a:prstGeom prst="rect">
            <a:avLst/>
          </a:prstGeom>
        </p:spPr>
      </p:pic>
      <p:sp>
        <p:nvSpPr>
          <p:cNvPr id="25" name="Text Placeholder 24">
            <a:extLst>
              <a:ext uri="{FF2B5EF4-FFF2-40B4-BE49-F238E27FC236}">
                <a16:creationId xmlns:a16="http://schemas.microsoft.com/office/drawing/2014/main" id="{670A088B-B484-2E4B-B913-5AF912139AE5}"/>
              </a:ext>
            </a:extLst>
          </p:cNvPr>
          <p:cNvSpPr>
            <a:spLocks noGrp="1"/>
          </p:cNvSpPr>
          <p:nvPr>
            <p:ph type="body" sz="quarter" idx="10"/>
          </p:nvPr>
        </p:nvSpPr>
        <p:spPr>
          <a:xfrm>
            <a:off x="541338" y="576843"/>
            <a:ext cx="3390900" cy="775550"/>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26" name="Text Placeholder 24">
            <a:extLst>
              <a:ext uri="{FF2B5EF4-FFF2-40B4-BE49-F238E27FC236}">
                <a16:creationId xmlns:a16="http://schemas.microsoft.com/office/drawing/2014/main" id="{C6FDBD37-D74C-C546-8A1C-3861E506C8DB}"/>
              </a:ext>
            </a:extLst>
          </p:cNvPr>
          <p:cNvSpPr>
            <a:spLocks noGrp="1"/>
          </p:cNvSpPr>
          <p:nvPr>
            <p:ph type="body" sz="quarter" idx="11"/>
          </p:nvPr>
        </p:nvSpPr>
        <p:spPr>
          <a:xfrm>
            <a:off x="541338" y="1423010"/>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40" name="Group 39">
            <a:extLst>
              <a:ext uri="{FF2B5EF4-FFF2-40B4-BE49-F238E27FC236}">
                <a16:creationId xmlns:a16="http://schemas.microsoft.com/office/drawing/2014/main" id="{F79E2F3C-773C-EB4C-BE2C-24760893F31B}"/>
              </a:ext>
            </a:extLst>
          </p:cNvPr>
          <p:cNvGrpSpPr/>
          <p:nvPr userDrawn="1"/>
        </p:nvGrpSpPr>
        <p:grpSpPr>
          <a:xfrm>
            <a:off x="4552340" y="255689"/>
            <a:ext cx="7346405" cy="6235435"/>
            <a:chOff x="4552340" y="255689"/>
            <a:chExt cx="7346405" cy="6235435"/>
          </a:xfrm>
        </p:grpSpPr>
        <p:sp>
          <p:nvSpPr>
            <p:cNvPr id="41" name="Rectangle 40">
              <a:extLst>
                <a:ext uri="{FF2B5EF4-FFF2-40B4-BE49-F238E27FC236}">
                  <a16:creationId xmlns:a16="http://schemas.microsoft.com/office/drawing/2014/main" id="{A0306B91-24AA-0844-B264-F44ADEF92F8C}"/>
                </a:ext>
              </a:extLst>
            </p:cNvPr>
            <p:cNvSpPr/>
            <p:nvPr/>
          </p:nvSpPr>
          <p:spPr bwMode="gray">
            <a:xfrm rot="5400000">
              <a:off x="4820698" y="-12669"/>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06F43FB-CE5A-6749-9485-A351C95939C6}"/>
                </a:ext>
              </a:extLst>
            </p:cNvPr>
            <p:cNvSpPr/>
            <p:nvPr/>
          </p:nvSpPr>
          <p:spPr bwMode="gray">
            <a:xfrm rot="5400000">
              <a:off x="8590328" y="-12669"/>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829AB830-9AD7-B245-A5E3-9639B59E6882}"/>
                </a:ext>
              </a:extLst>
            </p:cNvPr>
            <p:cNvSpPr/>
            <p:nvPr/>
          </p:nvSpPr>
          <p:spPr bwMode="gray">
            <a:xfrm rot="5400000">
              <a:off x="4820698" y="3182707"/>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A9EF61CD-292E-FA46-810E-4EBE8FC20FC8}"/>
                </a:ext>
              </a:extLst>
            </p:cNvPr>
            <p:cNvSpPr/>
            <p:nvPr/>
          </p:nvSpPr>
          <p:spPr bwMode="gray">
            <a:xfrm rot="5400000">
              <a:off x="8590328" y="3182707"/>
              <a:ext cx="3040059" cy="3576775"/>
            </a:xfrm>
            <a:prstGeom prst="rect">
              <a:avLst/>
            </a:prstGeom>
            <a:solidFill>
              <a:srgbClr val="F65C0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9D197560-51CD-CA4C-8CDF-AA31616F6973}"/>
              </a:ext>
            </a:extLst>
          </p:cNvPr>
          <p:cNvSpPr txBox="1"/>
          <p:nvPr/>
        </p:nvSpPr>
        <p:spPr>
          <a:xfrm>
            <a:off x="4392064" y="486521"/>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50" name="TextBox 49">
            <a:extLst>
              <a:ext uri="{FF2B5EF4-FFF2-40B4-BE49-F238E27FC236}">
                <a16:creationId xmlns:a16="http://schemas.microsoft.com/office/drawing/2014/main" id="{DAE33FC6-9CB6-CE4C-8F3F-2C3828DF7F6B}"/>
              </a:ext>
            </a:extLst>
          </p:cNvPr>
          <p:cNvSpPr txBox="1"/>
          <p:nvPr/>
        </p:nvSpPr>
        <p:spPr>
          <a:xfrm>
            <a:off x="8175044" y="486521"/>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53" name="TextBox 52">
            <a:extLst>
              <a:ext uri="{FF2B5EF4-FFF2-40B4-BE49-F238E27FC236}">
                <a16:creationId xmlns:a16="http://schemas.microsoft.com/office/drawing/2014/main" id="{A2158FAF-AE36-A748-B86B-361897EF217A}"/>
              </a:ext>
            </a:extLst>
          </p:cNvPr>
          <p:cNvSpPr txBox="1"/>
          <p:nvPr/>
        </p:nvSpPr>
        <p:spPr>
          <a:xfrm>
            <a:off x="4392064" y="3700445"/>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56" name="TextBox 55">
            <a:extLst>
              <a:ext uri="{FF2B5EF4-FFF2-40B4-BE49-F238E27FC236}">
                <a16:creationId xmlns:a16="http://schemas.microsoft.com/office/drawing/2014/main" id="{67028E44-C59A-3C4F-A64E-FCF487252715}"/>
              </a:ext>
            </a:extLst>
          </p:cNvPr>
          <p:cNvSpPr txBox="1"/>
          <p:nvPr/>
        </p:nvSpPr>
        <p:spPr>
          <a:xfrm>
            <a:off x="8175044" y="3700445"/>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4</a:t>
            </a:r>
          </a:p>
        </p:txBody>
      </p:sp>
      <p:sp>
        <p:nvSpPr>
          <p:cNvPr id="57" name="Text Placeholder 24">
            <a:extLst>
              <a:ext uri="{FF2B5EF4-FFF2-40B4-BE49-F238E27FC236}">
                <a16:creationId xmlns:a16="http://schemas.microsoft.com/office/drawing/2014/main" id="{A266694A-2836-2842-B08A-995ADF2A9C6D}"/>
              </a:ext>
            </a:extLst>
          </p:cNvPr>
          <p:cNvSpPr>
            <a:spLocks noGrp="1"/>
          </p:cNvSpPr>
          <p:nvPr userDrawn="1">
            <p:ph type="body" sz="quarter" idx="12"/>
          </p:nvPr>
        </p:nvSpPr>
        <p:spPr>
          <a:xfrm>
            <a:off x="4979204" y="443619"/>
            <a:ext cx="3005480" cy="269582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59" name="Text Placeholder 24">
            <a:extLst>
              <a:ext uri="{FF2B5EF4-FFF2-40B4-BE49-F238E27FC236}">
                <a16:creationId xmlns:a16="http://schemas.microsoft.com/office/drawing/2014/main" id="{284ECF34-1E45-2346-89F7-1CDEB76E3CC8}"/>
              </a:ext>
            </a:extLst>
          </p:cNvPr>
          <p:cNvSpPr>
            <a:spLocks noGrp="1"/>
          </p:cNvSpPr>
          <p:nvPr userDrawn="1">
            <p:ph type="body" sz="quarter" idx="13"/>
          </p:nvPr>
        </p:nvSpPr>
        <p:spPr>
          <a:xfrm>
            <a:off x="8758724" y="443619"/>
            <a:ext cx="3005480" cy="269582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0" name="Text Placeholder 24">
            <a:extLst>
              <a:ext uri="{FF2B5EF4-FFF2-40B4-BE49-F238E27FC236}">
                <a16:creationId xmlns:a16="http://schemas.microsoft.com/office/drawing/2014/main" id="{E79E258F-392C-9645-9954-B22929FB6D3F}"/>
              </a:ext>
            </a:extLst>
          </p:cNvPr>
          <p:cNvSpPr>
            <a:spLocks noGrp="1"/>
          </p:cNvSpPr>
          <p:nvPr userDrawn="1">
            <p:ph type="body" sz="quarter" idx="14"/>
          </p:nvPr>
        </p:nvSpPr>
        <p:spPr>
          <a:xfrm>
            <a:off x="4979204" y="3675658"/>
            <a:ext cx="3005480" cy="269582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1" name="Text Placeholder 24">
            <a:extLst>
              <a:ext uri="{FF2B5EF4-FFF2-40B4-BE49-F238E27FC236}">
                <a16:creationId xmlns:a16="http://schemas.microsoft.com/office/drawing/2014/main" id="{B63097D4-87B6-7943-AD30-70578752B2C1}"/>
              </a:ext>
            </a:extLst>
          </p:cNvPr>
          <p:cNvSpPr>
            <a:spLocks noGrp="1"/>
          </p:cNvSpPr>
          <p:nvPr userDrawn="1">
            <p:ph type="body" sz="quarter" idx="15"/>
          </p:nvPr>
        </p:nvSpPr>
        <p:spPr>
          <a:xfrm>
            <a:off x="8758724" y="3675658"/>
            <a:ext cx="3005480" cy="269582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66" name="Content Placeholder 4">
            <a:extLst>
              <a:ext uri="{FF2B5EF4-FFF2-40B4-BE49-F238E27FC236}">
                <a16:creationId xmlns:a16="http://schemas.microsoft.com/office/drawing/2014/main" id="{56B241F8-3AC4-DA4D-9292-E639549337AE}"/>
              </a:ext>
            </a:extLst>
          </p:cNvPr>
          <p:cNvSpPr>
            <a:spLocks noGrp="1"/>
          </p:cNvSpPr>
          <p:nvPr userDrawn="1">
            <p:ph sz="quarter" idx="22" hasCustomPrompt="1"/>
          </p:nvPr>
        </p:nvSpPr>
        <p:spPr>
          <a:xfrm>
            <a:off x="4327704" y="255689"/>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7" name="Content Placeholder 4">
            <a:extLst>
              <a:ext uri="{FF2B5EF4-FFF2-40B4-BE49-F238E27FC236}">
                <a16:creationId xmlns:a16="http://schemas.microsoft.com/office/drawing/2014/main" id="{41EA2A18-76CE-514A-A758-B9AE7A5CE3F4}"/>
              </a:ext>
            </a:extLst>
          </p:cNvPr>
          <p:cNvSpPr>
            <a:spLocks noGrp="1"/>
          </p:cNvSpPr>
          <p:nvPr userDrawn="1">
            <p:ph sz="quarter" idx="23" hasCustomPrompt="1"/>
          </p:nvPr>
        </p:nvSpPr>
        <p:spPr>
          <a:xfrm>
            <a:off x="4327704" y="3451065"/>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8" name="Content Placeholder 4">
            <a:extLst>
              <a:ext uri="{FF2B5EF4-FFF2-40B4-BE49-F238E27FC236}">
                <a16:creationId xmlns:a16="http://schemas.microsoft.com/office/drawing/2014/main" id="{E104232A-C9E7-D64D-B8E3-E6C1BA66367B}"/>
              </a:ext>
            </a:extLst>
          </p:cNvPr>
          <p:cNvSpPr>
            <a:spLocks noGrp="1"/>
          </p:cNvSpPr>
          <p:nvPr>
            <p:ph sz="quarter" idx="24" hasCustomPrompt="1"/>
          </p:nvPr>
        </p:nvSpPr>
        <p:spPr>
          <a:xfrm>
            <a:off x="8136306" y="255689"/>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69" name="Content Placeholder 4">
            <a:extLst>
              <a:ext uri="{FF2B5EF4-FFF2-40B4-BE49-F238E27FC236}">
                <a16:creationId xmlns:a16="http://schemas.microsoft.com/office/drawing/2014/main" id="{244F8000-07B0-7F4B-ADA3-2CE78968C4EC}"/>
              </a:ext>
            </a:extLst>
          </p:cNvPr>
          <p:cNvSpPr>
            <a:spLocks noGrp="1"/>
          </p:cNvSpPr>
          <p:nvPr>
            <p:ph sz="quarter" idx="25" hasCustomPrompt="1"/>
          </p:nvPr>
        </p:nvSpPr>
        <p:spPr>
          <a:xfrm>
            <a:off x="8136306" y="3451065"/>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pic>
        <p:nvPicPr>
          <p:cNvPr id="70" name="Picture 69">
            <a:extLst>
              <a:ext uri="{FF2B5EF4-FFF2-40B4-BE49-F238E27FC236}">
                <a16:creationId xmlns:a16="http://schemas.microsoft.com/office/drawing/2014/main" id="{CBE57644-1745-7643-9F97-CC46DB84E1EA}"/>
              </a:ext>
            </a:extLst>
          </p:cNvPr>
          <p:cNvPicPr>
            <a:picLocks noChangeAspect="1"/>
          </p:cNvPicPr>
          <p:nvPr userDrawn="1"/>
        </p:nvPicPr>
        <p:blipFill>
          <a:blip r:embed="rId3"/>
          <a:stretch>
            <a:fillRect/>
          </a:stretch>
        </p:blipFill>
        <p:spPr>
          <a:xfrm>
            <a:off x="11462755" y="45711"/>
            <a:ext cx="580245" cy="167761"/>
          </a:xfrm>
          <a:prstGeom prst="rect">
            <a:avLst/>
          </a:prstGeom>
        </p:spPr>
      </p:pic>
      <p:sp>
        <p:nvSpPr>
          <p:cNvPr id="71" name="Slide Number Placeholder 3">
            <a:extLst>
              <a:ext uri="{FF2B5EF4-FFF2-40B4-BE49-F238E27FC236}">
                <a16:creationId xmlns:a16="http://schemas.microsoft.com/office/drawing/2014/main" id="{8A121AFA-F7C3-C441-877A-D2F5A915437B}"/>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D5F97903-2A0F-AD45-88D7-240492B3DAEE}"/>
              </a:ext>
            </a:extLst>
          </p:cNvPr>
          <p:cNvSpPr>
            <a:spLocks noGrp="1"/>
          </p:cNvSpPr>
          <p:nvPr>
            <p:ph type="body" sz="quarter" idx="26"/>
          </p:nvPr>
        </p:nvSpPr>
        <p:spPr>
          <a:xfrm>
            <a:off x="541338" y="1957657"/>
            <a:ext cx="3390900" cy="3799331"/>
          </a:xfrm>
          <a:prstGeom prst="rect">
            <a:avLst/>
          </a:prstGeom>
        </p:spPr>
        <p:txBody>
          <a:bodyPr/>
          <a:lstStyle>
            <a:lvl1pPr marL="0" indent="0">
              <a:buNone/>
              <a:defRPr sz="1400">
                <a:latin typeface="TCCC-UnityText" panose="020B0305030303020204" pitchFamily="34" charset="77"/>
              </a:defRPr>
            </a:lvl1pPr>
            <a:lvl2pPr>
              <a:defRPr sz="1400">
                <a:latin typeface="TCCC-UnityText" panose="020B0305030303020204" pitchFamily="34" charset="77"/>
              </a:defRPr>
            </a:lvl2pPr>
            <a:lvl3pPr>
              <a:defRPr sz="1400">
                <a:latin typeface="TCCC-UnityText" panose="020B0305030303020204" pitchFamily="34" charset="77"/>
              </a:defRPr>
            </a:lvl3pPr>
            <a:lvl4pPr>
              <a:defRPr sz="1400">
                <a:latin typeface="TCCC-UnityText" panose="020B0305030303020204" pitchFamily="34" charset="77"/>
              </a:defRPr>
            </a:lvl4pPr>
            <a:lvl5pPr>
              <a:defRPr sz="1400">
                <a:latin typeface="TCCC-UnityText" panose="020B0305030303020204" pitchFamily="34" charset="77"/>
              </a:defRPr>
            </a:lvl5pPr>
          </a:lstStyle>
          <a:p>
            <a:pPr lvl="0"/>
            <a:r>
              <a:rPr lang="en-GB"/>
              <a:t>Click to edit Master text styles</a:t>
            </a:r>
          </a:p>
        </p:txBody>
      </p:sp>
      <p:pic>
        <p:nvPicPr>
          <p:cNvPr id="32" name="Picture 31">
            <a:extLst>
              <a:ext uri="{FF2B5EF4-FFF2-40B4-BE49-F238E27FC236}">
                <a16:creationId xmlns:a16="http://schemas.microsoft.com/office/drawing/2014/main" id="{7496B8E2-3AFB-064E-80AF-38BD1AB97406}"/>
              </a:ext>
            </a:extLst>
          </p:cNvPr>
          <p:cNvPicPr>
            <a:picLocks noChangeAspect="1"/>
          </p:cNvPicPr>
          <p:nvPr userDrawn="1"/>
        </p:nvPicPr>
        <p:blipFill>
          <a:blip r:embed="rId4"/>
          <a:stretch>
            <a:fillRect/>
          </a:stretch>
        </p:blipFill>
        <p:spPr>
          <a:xfrm>
            <a:off x="371294" y="5917013"/>
            <a:ext cx="1709433" cy="765633"/>
          </a:xfrm>
          <a:prstGeom prst="rect">
            <a:avLst/>
          </a:prstGeom>
        </p:spPr>
      </p:pic>
      <p:sp>
        <p:nvSpPr>
          <p:cNvPr id="27" name="TextBox 26">
            <a:extLst>
              <a:ext uri="{FF2B5EF4-FFF2-40B4-BE49-F238E27FC236}">
                <a16:creationId xmlns:a16="http://schemas.microsoft.com/office/drawing/2014/main" id="{880F7CBF-34E5-47B5-9537-460DCBFD83A1}"/>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341527896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5 boxe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E0B215-7061-1741-9CAF-DB2183E700F6}"/>
              </a:ext>
            </a:extLst>
          </p:cNvPr>
          <p:cNvPicPr>
            <a:picLocks noChangeAspect="1"/>
          </p:cNvPicPr>
          <p:nvPr userDrawn="1"/>
        </p:nvPicPr>
        <p:blipFill>
          <a:blip r:embed="rId2"/>
          <a:stretch>
            <a:fillRect/>
          </a:stretch>
        </p:blipFill>
        <p:spPr>
          <a:xfrm>
            <a:off x="7847266" y="6702685"/>
            <a:ext cx="3365422" cy="98569"/>
          </a:xfrm>
          <a:prstGeom prst="rect">
            <a:avLst/>
          </a:prstGeom>
        </p:spPr>
      </p:pic>
      <p:pic>
        <p:nvPicPr>
          <p:cNvPr id="19" name="Picture 18">
            <a:extLst>
              <a:ext uri="{FF2B5EF4-FFF2-40B4-BE49-F238E27FC236}">
                <a16:creationId xmlns:a16="http://schemas.microsoft.com/office/drawing/2014/main" id="{BDEC0ABF-4543-E34F-85D2-8F9CCD9563E1}"/>
              </a:ext>
            </a:extLst>
          </p:cNvPr>
          <p:cNvPicPr>
            <a:picLocks noChangeAspect="1"/>
          </p:cNvPicPr>
          <p:nvPr userDrawn="1"/>
        </p:nvPicPr>
        <p:blipFill>
          <a:blip r:embed="rId2"/>
          <a:stretch>
            <a:fillRect/>
          </a:stretch>
        </p:blipFill>
        <p:spPr>
          <a:xfrm>
            <a:off x="371294" y="255690"/>
            <a:ext cx="3365422" cy="98569"/>
          </a:xfrm>
          <a:prstGeom prst="rect">
            <a:avLst/>
          </a:prstGeom>
        </p:spPr>
      </p:pic>
      <p:sp>
        <p:nvSpPr>
          <p:cNvPr id="25" name="Text Placeholder 24">
            <a:extLst>
              <a:ext uri="{FF2B5EF4-FFF2-40B4-BE49-F238E27FC236}">
                <a16:creationId xmlns:a16="http://schemas.microsoft.com/office/drawing/2014/main" id="{670A088B-B484-2E4B-B913-5AF912139AE5}"/>
              </a:ext>
            </a:extLst>
          </p:cNvPr>
          <p:cNvSpPr>
            <a:spLocks noGrp="1"/>
          </p:cNvSpPr>
          <p:nvPr>
            <p:ph type="body" sz="quarter" idx="10"/>
          </p:nvPr>
        </p:nvSpPr>
        <p:spPr>
          <a:xfrm>
            <a:off x="541338" y="576843"/>
            <a:ext cx="3390900" cy="775550"/>
          </a:xfrm>
          <a:prstGeom prst="rect">
            <a:avLst/>
          </a:prstGeom>
        </p:spPr>
        <p:txBody>
          <a:bodyPr/>
          <a:lstStyle>
            <a:lvl1pPr marL="0" indent="0">
              <a:buNone/>
              <a:defRPr b="1" i="0">
                <a:latin typeface="TCCC-UnityText" panose="020B0305030303020204" pitchFamily="34" charset="77"/>
              </a:defRPr>
            </a:lvl1pPr>
          </a:lstStyle>
          <a:p>
            <a:pPr lvl="0"/>
            <a:r>
              <a:rPr lang="en-GB"/>
              <a:t>Click to edit Master</a:t>
            </a:r>
            <a:endParaRPr lang="en-US"/>
          </a:p>
        </p:txBody>
      </p:sp>
      <p:sp>
        <p:nvSpPr>
          <p:cNvPr id="26" name="Text Placeholder 24">
            <a:extLst>
              <a:ext uri="{FF2B5EF4-FFF2-40B4-BE49-F238E27FC236}">
                <a16:creationId xmlns:a16="http://schemas.microsoft.com/office/drawing/2014/main" id="{C6FDBD37-D74C-C546-8A1C-3861E506C8DB}"/>
              </a:ext>
            </a:extLst>
          </p:cNvPr>
          <p:cNvSpPr>
            <a:spLocks noGrp="1"/>
          </p:cNvSpPr>
          <p:nvPr>
            <p:ph type="body" sz="quarter" idx="11"/>
          </p:nvPr>
        </p:nvSpPr>
        <p:spPr>
          <a:xfrm>
            <a:off x="541338" y="1423010"/>
            <a:ext cx="3390900" cy="369332"/>
          </a:xfrm>
          <a:prstGeom prst="rect">
            <a:avLst/>
          </a:prstGeom>
        </p:spPr>
        <p:txBody>
          <a:bodyPr/>
          <a:lstStyle>
            <a:lvl1pPr marL="0" indent="0">
              <a:buNone/>
              <a:defRPr sz="1800" b="0" i="0">
                <a:latin typeface="TCCC-UnityText" panose="020B0305030303020204" pitchFamily="34" charset="77"/>
              </a:defRPr>
            </a:lvl1pPr>
          </a:lstStyle>
          <a:p>
            <a:pPr lvl="0"/>
            <a:r>
              <a:rPr lang="en-GB"/>
              <a:t>Click to edit Master</a:t>
            </a:r>
            <a:endParaRPr lang="en-US"/>
          </a:p>
        </p:txBody>
      </p:sp>
      <p:grpSp>
        <p:nvGrpSpPr>
          <p:cNvPr id="39" name="Group 38">
            <a:extLst>
              <a:ext uri="{FF2B5EF4-FFF2-40B4-BE49-F238E27FC236}">
                <a16:creationId xmlns:a16="http://schemas.microsoft.com/office/drawing/2014/main" id="{32AFCD0B-58A2-0447-8802-4474F4FF72C3}"/>
              </a:ext>
            </a:extLst>
          </p:cNvPr>
          <p:cNvGrpSpPr/>
          <p:nvPr userDrawn="1"/>
        </p:nvGrpSpPr>
        <p:grpSpPr>
          <a:xfrm>
            <a:off x="4552338" y="251797"/>
            <a:ext cx="7346407" cy="6392730"/>
            <a:chOff x="4552338" y="251797"/>
            <a:chExt cx="7346407" cy="6239327"/>
          </a:xfrm>
          <a:solidFill>
            <a:srgbClr val="71C7C6"/>
          </a:solidFill>
        </p:grpSpPr>
        <p:grpSp>
          <p:nvGrpSpPr>
            <p:cNvPr id="58" name="Group 57">
              <a:extLst>
                <a:ext uri="{FF2B5EF4-FFF2-40B4-BE49-F238E27FC236}">
                  <a16:creationId xmlns:a16="http://schemas.microsoft.com/office/drawing/2014/main" id="{D1C98224-EE61-C340-AE57-43871250AECD}"/>
                </a:ext>
              </a:extLst>
            </p:cNvPr>
            <p:cNvGrpSpPr/>
            <p:nvPr/>
          </p:nvGrpSpPr>
          <p:grpSpPr>
            <a:xfrm>
              <a:off x="4552340" y="1952326"/>
              <a:ext cx="7346405" cy="4538798"/>
              <a:chOff x="4552340" y="255689"/>
              <a:chExt cx="7346405" cy="6235435"/>
            </a:xfrm>
            <a:grpFill/>
          </p:grpSpPr>
          <p:sp>
            <p:nvSpPr>
              <p:cNvPr id="63" name="Rectangle 62">
                <a:extLst>
                  <a:ext uri="{FF2B5EF4-FFF2-40B4-BE49-F238E27FC236}">
                    <a16:creationId xmlns:a16="http://schemas.microsoft.com/office/drawing/2014/main" id="{DCF8C6D4-7DE5-7744-8D38-4DF4C0D95C06}"/>
                  </a:ext>
                </a:extLst>
              </p:cNvPr>
              <p:cNvSpPr/>
              <p:nvPr/>
            </p:nvSpPr>
            <p:spPr bwMode="gray">
              <a:xfrm rot="5400000">
                <a:off x="4820698" y="-12669"/>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569C093-88D8-4443-9F40-564D32964DCE}"/>
                  </a:ext>
                </a:extLst>
              </p:cNvPr>
              <p:cNvSpPr/>
              <p:nvPr/>
            </p:nvSpPr>
            <p:spPr bwMode="gray">
              <a:xfrm rot="5400000">
                <a:off x="8590328" y="-12669"/>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9EACA76-D952-774C-8604-0933F50BF26E}"/>
                  </a:ext>
                </a:extLst>
              </p:cNvPr>
              <p:cNvSpPr/>
              <p:nvPr/>
            </p:nvSpPr>
            <p:spPr bwMode="gray">
              <a:xfrm rot="5400000">
                <a:off x="4820698" y="3182707"/>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22DB1BA2-6892-D646-9126-9DD94629695C}"/>
                  </a:ext>
                </a:extLst>
              </p:cNvPr>
              <p:cNvSpPr/>
              <p:nvPr/>
            </p:nvSpPr>
            <p:spPr bwMode="gray">
              <a:xfrm rot="5400000">
                <a:off x="8590328" y="3182707"/>
                <a:ext cx="3040059" cy="357677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62" name="Rectangle 61">
              <a:extLst>
                <a:ext uri="{FF2B5EF4-FFF2-40B4-BE49-F238E27FC236}">
                  <a16:creationId xmlns:a16="http://schemas.microsoft.com/office/drawing/2014/main" id="{BC2648C6-1B5A-0E45-90AB-89478D55C921}"/>
                </a:ext>
              </a:extLst>
            </p:cNvPr>
            <p:cNvSpPr/>
            <p:nvPr/>
          </p:nvSpPr>
          <p:spPr bwMode="gray">
            <a:xfrm rot="5400000">
              <a:off x="7432014" y="-2627879"/>
              <a:ext cx="1587054" cy="734640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grpSp>
      <p:sp>
        <p:nvSpPr>
          <p:cNvPr id="69" name="TextBox 68">
            <a:extLst>
              <a:ext uri="{FF2B5EF4-FFF2-40B4-BE49-F238E27FC236}">
                <a16:creationId xmlns:a16="http://schemas.microsoft.com/office/drawing/2014/main" id="{2334A6AE-8826-4C48-9685-440A851AE459}"/>
              </a:ext>
            </a:extLst>
          </p:cNvPr>
          <p:cNvSpPr txBox="1"/>
          <p:nvPr/>
        </p:nvSpPr>
        <p:spPr>
          <a:xfrm>
            <a:off x="4394081" y="434144"/>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1</a:t>
            </a:r>
          </a:p>
        </p:txBody>
      </p:sp>
      <p:sp>
        <p:nvSpPr>
          <p:cNvPr id="72" name="TextBox 71">
            <a:extLst>
              <a:ext uri="{FF2B5EF4-FFF2-40B4-BE49-F238E27FC236}">
                <a16:creationId xmlns:a16="http://schemas.microsoft.com/office/drawing/2014/main" id="{4C40F3DE-342E-1B48-AD1C-748FC99B4407}"/>
              </a:ext>
            </a:extLst>
          </p:cNvPr>
          <p:cNvSpPr txBox="1"/>
          <p:nvPr/>
        </p:nvSpPr>
        <p:spPr>
          <a:xfrm>
            <a:off x="4394081" y="219404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2</a:t>
            </a:r>
          </a:p>
        </p:txBody>
      </p:sp>
      <p:sp>
        <p:nvSpPr>
          <p:cNvPr id="75" name="TextBox 74">
            <a:extLst>
              <a:ext uri="{FF2B5EF4-FFF2-40B4-BE49-F238E27FC236}">
                <a16:creationId xmlns:a16="http://schemas.microsoft.com/office/drawing/2014/main" id="{6F1E8A45-3DC3-604C-B262-3454744609FF}"/>
              </a:ext>
            </a:extLst>
          </p:cNvPr>
          <p:cNvSpPr txBox="1"/>
          <p:nvPr/>
        </p:nvSpPr>
        <p:spPr>
          <a:xfrm>
            <a:off x="8163718" y="219404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3</a:t>
            </a:r>
          </a:p>
        </p:txBody>
      </p:sp>
      <p:sp>
        <p:nvSpPr>
          <p:cNvPr id="78" name="TextBox 77">
            <a:extLst>
              <a:ext uri="{FF2B5EF4-FFF2-40B4-BE49-F238E27FC236}">
                <a16:creationId xmlns:a16="http://schemas.microsoft.com/office/drawing/2014/main" id="{CC969B53-1D22-3C42-B9E2-3A136D78B02A}"/>
              </a:ext>
            </a:extLst>
          </p:cNvPr>
          <p:cNvSpPr txBox="1"/>
          <p:nvPr/>
        </p:nvSpPr>
        <p:spPr>
          <a:xfrm>
            <a:off x="4394081" y="457716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4</a:t>
            </a:r>
          </a:p>
        </p:txBody>
      </p:sp>
      <p:sp>
        <p:nvSpPr>
          <p:cNvPr id="81" name="TextBox 80">
            <a:extLst>
              <a:ext uri="{FF2B5EF4-FFF2-40B4-BE49-F238E27FC236}">
                <a16:creationId xmlns:a16="http://schemas.microsoft.com/office/drawing/2014/main" id="{CE71B1EE-7093-0742-B129-C0D796374CFE}"/>
              </a:ext>
            </a:extLst>
          </p:cNvPr>
          <p:cNvSpPr txBox="1"/>
          <p:nvPr/>
        </p:nvSpPr>
        <p:spPr>
          <a:xfrm>
            <a:off x="8163718" y="4577160"/>
            <a:ext cx="818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prstClr val="black"/>
                </a:solidFill>
                <a:effectLst/>
                <a:uLnTx/>
                <a:uFillTx/>
                <a:latin typeface="TCCC-UnityCondensed" pitchFamily="2" charset="77"/>
                <a:ea typeface="+mn-ea"/>
                <a:cs typeface="+mn-cs"/>
              </a:rPr>
              <a:t>5</a:t>
            </a:r>
          </a:p>
        </p:txBody>
      </p:sp>
      <p:sp>
        <p:nvSpPr>
          <p:cNvPr id="82" name="Text Placeholder 24">
            <a:extLst>
              <a:ext uri="{FF2B5EF4-FFF2-40B4-BE49-F238E27FC236}">
                <a16:creationId xmlns:a16="http://schemas.microsoft.com/office/drawing/2014/main" id="{B620B418-341D-D240-99D8-A60109C7C75E}"/>
              </a:ext>
            </a:extLst>
          </p:cNvPr>
          <p:cNvSpPr>
            <a:spLocks noGrp="1"/>
          </p:cNvSpPr>
          <p:nvPr userDrawn="1">
            <p:ph type="body" sz="quarter" idx="12"/>
          </p:nvPr>
        </p:nvSpPr>
        <p:spPr>
          <a:xfrm>
            <a:off x="4979204" y="354259"/>
            <a:ext cx="6671458" cy="1403325"/>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3" name="Text Placeholder 24">
            <a:extLst>
              <a:ext uri="{FF2B5EF4-FFF2-40B4-BE49-F238E27FC236}">
                <a16:creationId xmlns:a16="http://schemas.microsoft.com/office/drawing/2014/main" id="{C103E754-3AB1-D544-894A-401350B78EF3}"/>
              </a:ext>
            </a:extLst>
          </p:cNvPr>
          <p:cNvSpPr>
            <a:spLocks noGrp="1"/>
          </p:cNvSpPr>
          <p:nvPr userDrawn="1">
            <p:ph type="body" sz="quarter" idx="13"/>
          </p:nvPr>
        </p:nvSpPr>
        <p:spPr>
          <a:xfrm>
            <a:off x="4979204" y="2122099"/>
            <a:ext cx="2994154" cy="204350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4" name="Text Placeholder 24">
            <a:extLst>
              <a:ext uri="{FF2B5EF4-FFF2-40B4-BE49-F238E27FC236}">
                <a16:creationId xmlns:a16="http://schemas.microsoft.com/office/drawing/2014/main" id="{3462FB10-106A-3A48-AFC4-10DF93E23548}"/>
              </a:ext>
            </a:extLst>
          </p:cNvPr>
          <p:cNvSpPr>
            <a:spLocks noGrp="1"/>
          </p:cNvSpPr>
          <p:nvPr userDrawn="1">
            <p:ph type="body" sz="quarter" idx="14"/>
          </p:nvPr>
        </p:nvSpPr>
        <p:spPr>
          <a:xfrm>
            <a:off x="8758724" y="2122099"/>
            <a:ext cx="2994154" cy="204350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5" name="Text Placeholder 24">
            <a:extLst>
              <a:ext uri="{FF2B5EF4-FFF2-40B4-BE49-F238E27FC236}">
                <a16:creationId xmlns:a16="http://schemas.microsoft.com/office/drawing/2014/main" id="{95ABAEEE-BE9E-0047-A1FD-3BFDAE140BAB}"/>
              </a:ext>
            </a:extLst>
          </p:cNvPr>
          <p:cNvSpPr>
            <a:spLocks noGrp="1"/>
          </p:cNvSpPr>
          <p:nvPr userDrawn="1">
            <p:ph type="body" sz="quarter" idx="15"/>
          </p:nvPr>
        </p:nvSpPr>
        <p:spPr>
          <a:xfrm>
            <a:off x="4979204" y="4479219"/>
            <a:ext cx="2994154" cy="204350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86" name="Text Placeholder 24">
            <a:extLst>
              <a:ext uri="{FF2B5EF4-FFF2-40B4-BE49-F238E27FC236}">
                <a16:creationId xmlns:a16="http://schemas.microsoft.com/office/drawing/2014/main" id="{B36B0E24-F614-4445-BC74-AAE6ADC9C92A}"/>
              </a:ext>
            </a:extLst>
          </p:cNvPr>
          <p:cNvSpPr>
            <a:spLocks noGrp="1"/>
          </p:cNvSpPr>
          <p:nvPr userDrawn="1">
            <p:ph type="body" sz="quarter" idx="16"/>
          </p:nvPr>
        </p:nvSpPr>
        <p:spPr>
          <a:xfrm>
            <a:off x="8758724" y="4479219"/>
            <a:ext cx="2994154" cy="2043501"/>
          </a:xfrm>
          <a:prstGeom prst="rect">
            <a:avLst/>
          </a:prstGeom>
        </p:spPr>
        <p:txBody>
          <a:bodyPr/>
          <a:lstStyle>
            <a:lvl1pPr marL="0" indent="0">
              <a:buNone/>
              <a:defRPr sz="1400" b="0" i="0">
                <a:latin typeface="TCCC-UnityText" panose="020B0305030303020204" pitchFamily="34" charset="77"/>
              </a:defRPr>
            </a:lvl1pPr>
          </a:lstStyle>
          <a:p>
            <a:pPr lvl="0"/>
            <a:r>
              <a:rPr lang="en-GB"/>
              <a:t>Click to edit Master</a:t>
            </a:r>
            <a:endParaRPr lang="en-US"/>
          </a:p>
        </p:txBody>
      </p:sp>
      <p:sp>
        <p:nvSpPr>
          <p:cNvPr id="50" name="Content Placeholder 4">
            <a:extLst>
              <a:ext uri="{FF2B5EF4-FFF2-40B4-BE49-F238E27FC236}">
                <a16:creationId xmlns:a16="http://schemas.microsoft.com/office/drawing/2014/main" id="{3D332EEA-364E-404E-A3EC-3C29DE779311}"/>
              </a:ext>
            </a:extLst>
          </p:cNvPr>
          <p:cNvSpPr>
            <a:spLocks noGrp="1"/>
          </p:cNvSpPr>
          <p:nvPr>
            <p:ph sz="quarter" idx="22" hasCustomPrompt="1"/>
          </p:nvPr>
        </p:nvSpPr>
        <p:spPr>
          <a:xfrm>
            <a:off x="4322010" y="167761"/>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1" name="Content Placeholder 4">
            <a:extLst>
              <a:ext uri="{FF2B5EF4-FFF2-40B4-BE49-F238E27FC236}">
                <a16:creationId xmlns:a16="http://schemas.microsoft.com/office/drawing/2014/main" id="{A19702F8-5BD4-A24B-816C-39F764A2301B}"/>
              </a:ext>
            </a:extLst>
          </p:cNvPr>
          <p:cNvSpPr>
            <a:spLocks noGrp="1"/>
          </p:cNvSpPr>
          <p:nvPr>
            <p:ph sz="quarter" idx="23" hasCustomPrompt="1"/>
          </p:nvPr>
        </p:nvSpPr>
        <p:spPr>
          <a:xfrm>
            <a:off x="4322010" y="1943681"/>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2" name="Content Placeholder 4">
            <a:extLst>
              <a:ext uri="{FF2B5EF4-FFF2-40B4-BE49-F238E27FC236}">
                <a16:creationId xmlns:a16="http://schemas.microsoft.com/office/drawing/2014/main" id="{02CCE080-1CFB-C94C-9259-2E3973B847EE}"/>
              </a:ext>
            </a:extLst>
          </p:cNvPr>
          <p:cNvSpPr>
            <a:spLocks noGrp="1"/>
          </p:cNvSpPr>
          <p:nvPr>
            <p:ph sz="quarter" idx="24" hasCustomPrompt="1"/>
          </p:nvPr>
        </p:nvSpPr>
        <p:spPr>
          <a:xfrm>
            <a:off x="4322010" y="431909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3" name="Content Placeholder 4">
            <a:extLst>
              <a:ext uri="{FF2B5EF4-FFF2-40B4-BE49-F238E27FC236}">
                <a16:creationId xmlns:a16="http://schemas.microsoft.com/office/drawing/2014/main" id="{6AF4FBF3-94AD-304D-BFC8-AF9BF3E667BA}"/>
              </a:ext>
            </a:extLst>
          </p:cNvPr>
          <p:cNvSpPr>
            <a:spLocks noGrp="1"/>
          </p:cNvSpPr>
          <p:nvPr>
            <p:ph sz="quarter" idx="25" hasCustomPrompt="1"/>
          </p:nvPr>
        </p:nvSpPr>
        <p:spPr>
          <a:xfrm>
            <a:off x="8155779" y="1943681"/>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4" name="Content Placeholder 4">
            <a:extLst>
              <a:ext uri="{FF2B5EF4-FFF2-40B4-BE49-F238E27FC236}">
                <a16:creationId xmlns:a16="http://schemas.microsoft.com/office/drawing/2014/main" id="{2D295030-D320-0C42-BEDB-E4C881128B4C}"/>
              </a:ext>
            </a:extLst>
          </p:cNvPr>
          <p:cNvSpPr>
            <a:spLocks noGrp="1"/>
          </p:cNvSpPr>
          <p:nvPr>
            <p:ph sz="quarter" idx="26" hasCustomPrompt="1"/>
          </p:nvPr>
        </p:nvSpPr>
        <p:spPr>
          <a:xfrm>
            <a:off x="8155779" y="4319092"/>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sp>
        <p:nvSpPr>
          <p:cNvPr id="56" name="Slide Number Placeholder 3">
            <a:extLst>
              <a:ext uri="{FF2B5EF4-FFF2-40B4-BE49-F238E27FC236}">
                <a16:creationId xmlns:a16="http://schemas.microsoft.com/office/drawing/2014/main" id="{0569779E-2229-824A-B09F-DDCF00DE7C4C}"/>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41" name="Text Placeholder 2">
            <a:extLst>
              <a:ext uri="{FF2B5EF4-FFF2-40B4-BE49-F238E27FC236}">
                <a16:creationId xmlns:a16="http://schemas.microsoft.com/office/drawing/2014/main" id="{18E149D9-563A-8B40-860F-E8BF6871DF68}"/>
              </a:ext>
            </a:extLst>
          </p:cNvPr>
          <p:cNvSpPr>
            <a:spLocks noGrp="1"/>
          </p:cNvSpPr>
          <p:nvPr>
            <p:ph type="body" sz="quarter" idx="27"/>
          </p:nvPr>
        </p:nvSpPr>
        <p:spPr>
          <a:xfrm>
            <a:off x="541338" y="1957658"/>
            <a:ext cx="3390900" cy="3752678"/>
          </a:xfrm>
          <a:prstGeom prst="rect">
            <a:avLst/>
          </a:prstGeom>
        </p:spPr>
        <p:txBody>
          <a:bodyPr/>
          <a:lstStyle>
            <a:lvl1pPr marL="0" indent="0">
              <a:buNone/>
              <a:defRPr sz="1400">
                <a:latin typeface="TCCC-UnityText" panose="020B0305030303020204" pitchFamily="34" charset="77"/>
              </a:defRPr>
            </a:lvl1pPr>
            <a:lvl2pPr marL="457200" indent="0">
              <a:buNone/>
              <a:defRPr sz="1400">
                <a:latin typeface="TCCC-UnityText" panose="020B0305030303020204" pitchFamily="34" charset="77"/>
              </a:defRPr>
            </a:lvl2pPr>
            <a:lvl3pPr marL="914400" indent="0">
              <a:buNone/>
              <a:defRPr sz="1400">
                <a:latin typeface="TCCC-UnityText" panose="020B0305030303020204" pitchFamily="34" charset="77"/>
              </a:defRPr>
            </a:lvl3pPr>
            <a:lvl4pPr marL="1371600" indent="0">
              <a:buNone/>
              <a:defRPr sz="1400">
                <a:latin typeface="TCCC-UnityText" panose="020B0305030303020204" pitchFamily="34" charset="77"/>
              </a:defRPr>
            </a:lvl4pPr>
            <a:lvl5pPr marL="1828800" indent="0">
              <a:buNone/>
              <a:defRPr sz="1400">
                <a:latin typeface="TCCC-UnityText" panose="020B0305030303020204" pitchFamily="34" charset="77"/>
              </a:defRPr>
            </a:lvl5pPr>
          </a:lstStyle>
          <a:p>
            <a:pPr lvl="0"/>
            <a:r>
              <a:rPr lang="en-GB"/>
              <a:t>Click to edit Master text styles</a:t>
            </a:r>
          </a:p>
        </p:txBody>
      </p:sp>
      <p:pic>
        <p:nvPicPr>
          <p:cNvPr id="33" name="Picture 32">
            <a:extLst>
              <a:ext uri="{FF2B5EF4-FFF2-40B4-BE49-F238E27FC236}">
                <a16:creationId xmlns:a16="http://schemas.microsoft.com/office/drawing/2014/main" id="{73EF1AEC-7579-A84F-8C63-1599C02B1CA1}"/>
              </a:ext>
            </a:extLst>
          </p:cNvPr>
          <p:cNvPicPr>
            <a:picLocks noChangeAspect="1"/>
          </p:cNvPicPr>
          <p:nvPr userDrawn="1"/>
        </p:nvPicPr>
        <p:blipFill>
          <a:blip r:embed="rId3"/>
          <a:stretch>
            <a:fillRect/>
          </a:stretch>
        </p:blipFill>
        <p:spPr>
          <a:xfrm>
            <a:off x="371294" y="5917013"/>
            <a:ext cx="1709433" cy="765633"/>
          </a:xfrm>
          <a:prstGeom prst="rect">
            <a:avLst/>
          </a:prstGeom>
        </p:spPr>
      </p:pic>
      <p:sp>
        <p:nvSpPr>
          <p:cNvPr id="31" name="TextBox 30">
            <a:extLst>
              <a:ext uri="{FF2B5EF4-FFF2-40B4-BE49-F238E27FC236}">
                <a16:creationId xmlns:a16="http://schemas.microsoft.com/office/drawing/2014/main" id="{684C64B6-60FA-4C72-B43A-D8B63D9BB7D8}"/>
              </a:ext>
            </a:extLst>
          </p:cNvPr>
          <p:cNvSpPr txBox="1"/>
          <p:nvPr userDrawn="1"/>
        </p:nvSpPr>
        <p:spPr>
          <a:xfrm>
            <a:off x="1226010" y="6098684"/>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2752692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pic>
        <p:nvPicPr>
          <p:cNvPr id="10" name="Picture 9">
            <a:extLst>
              <a:ext uri="{FF2B5EF4-FFF2-40B4-BE49-F238E27FC236}">
                <a16:creationId xmlns:a16="http://schemas.microsoft.com/office/drawing/2014/main" id="{4B142B2C-0B86-ED4B-987D-205046384D99}"/>
              </a:ext>
            </a:extLst>
          </p:cNvPr>
          <p:cNvPicPr>
            <a:picLocks noChangeAspect="1"/>
          </p:cNvPicPr>
          <p:nvPr userDrawn="1"/>
        </p:nvPicPr>
        <p:blipFill>
          <a:blip r:embed="rId2"/>
          <a:stretch>
            <a:fillRect/>
          </a:stretch>
        </p:blipFill>
        <p:spPr>
          <a:xfrm rot="16200000">
            <a:off x="-2465777" y="3339594"/>
            <a:ext cx="6105133" cy="178811"/>
          </a:xfrm>
          <a:prstGeom prst="rect">
            <a:avLst/>
          </a:prstGeom>
        </p:spPr>
      </p:pic>
      <p:sp>
        <p:nvSpPr>
          <p:cNvPr id="12" name="Text Placeholder 11">
            <a:extLst>
              <a:ext uri="{FF2B5EF4-FFF2-40B4-BE49-F238E27FC236}">
                <a16:creationId xmlns:a16="http://schemas.microsoft.com/office/drawing/2014/main" id="{CEF8847C-D7D2-6D47-897B-C95FA871BC85}"/>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72AF6778-81DE-AC44-86F7-8AE2AF6BE695}"/>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15" name="Picture 14">
            <a:extLst>
              <a:ext uri="{FF2B5EF4-FFF2-40B4-BE49-F238E27FC236}">
                <a16:creationId xmlns:a16="http://schemas.microsoft.com/office/drawing/2014/main" id="{4C154EE2-1D85-C14F-B827-7EF97C700CC9}"/>
              </a:ext>
            </a:extLst>
          </p:cNvPr>
          <p:cNvPicPr>
            <a:picLocks noChangeAspect="1"/>
          </p:cNvPicPr>
          <p:nvPr userDrawn="1"/>
        </p:nvPicPr>
        <p:blipFill>
          <a:blip r:embed="rId3"/>
          <a:stretch>
            <a:fillRect/>
          </a:stretch>
        </p:blipFill>
        <p:spPr>
          <a:xfrm>
            <a:off x="10289734" y="188017"/>
            <a:ext cx="1709433" cy="765633"/>
          </a:xfrm>
          <a:prstGeom prst="rect">
            <a:avLst/>
          </a:prstGeom>
        </p:spPr>
      </p:pic>
      <p:sp>
        <p:nvSpPr>
          <p:cNvPr id="8" name="TextBox 7">
            <a:extLst>
              <a:ext uri="{FF2B5EF4-FFF2-40B4-BE49-F238E27FC236}">
                <a16:creationId xmlns:a16="http://schemas.microsoft.com/office/drawing/2014/main" id="{D9AAA526-8A33-4FDE-8DF6-2055092132AE}"/>
              </a:ext>
            </a:extLst>
          </p:cNvPr>
          <p:cNvSpPr txBox="1"/>
          <p:nvPr userDrawn="1"/>
        </p:nvSpPr>
        <p:spPr>
          <a:xfrm>
            <a:off x="11113368" y="370778"/>
            <a:ext cx="1067921" cy="392095"/>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25595748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6AC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12" name="Picture 11">
            <a:extLst>
              <a:ext uri="{FF2B5EF4-FFF2-40B4-BE49-F238E27FC236}">
                <a16:creationId xmlns:a16="http://schemas.microsoft.com/office/drawing/2014/main" id="{40D235AF-3718-5647-AFBE-86CCEBD6BC04}"/>
              </a:ext>
            </a:extLst>
          </p:cNvPr>
          <p:cNvPicPr>
            <a:picLocks noChangeAspect="1"/>
          </p:cNvPicPr>
          <p:nvPr userDrawn="1"/>
        </p:nvPicPr>
        <p:blipFill>
          <a:blip r:embed="rId2"/>
          <a:stretch>
            <a:fillRect/>
          </a:stretch>
        </p:blipFill>
        <p:spPr>
          <a:xfrm flipH="1">
            <a:off x="7748014" y="1352549"/>
            <a:ext cx="3949700" cy="4152900"/>
          </a:xfrm>
          <a:prstGeom prst="rect">
            <a:avLst/>
          </a:prstGeom>
        </p:spPr>
      </p:pic>
      <p:grpSp>
        <p:nvGrpSpPr>
          <p:cNvPr id="8" name="Group 7">
            <a:extLst>
              <a:ext uri="{FF2B5EF4-FFF2-40B4-BE49-F238E27FC236}">
                <a16:creationId xmlns:a16="http://schemas.microsoft.com/office/drawing/2014/main" id="{04C0EDDB-9501-494E-879A-5B203CE29D40}"/>
              </a:ext>
            </a:extLst>
          </p:cNvPr>
          <p:cNvGrpSpPr/>
          <p:nvPr userDrawn="1"/>
        </p:nvGrpSpPr>
        <p:grpSpPr>
          <a:xfrm>
            <a:off x="11631723" y="69024"/>
            <a:ext cx="490660" cy="487593"/>
            <a:chOff x="11583598" y="69024"/>
            <a:chExt cx="490660" cy="487593"/>
          </a:xfrm>
        </p:grpSpPr>
        <p:sp>
          <p:nvSpPr>
            <p:cNvPr id="11" name="Oval 10">
              <a:extLst>
                <a:ext uri="{FF2B5EF4-FFF2-40B4-BE49-F238E27FC236}">
                  <a16:creationId xmlns:a16="http://schemas.microsoft.com/office/drawing/2014/main" id="{FEFF980A-A5F0-4E45-9D03-BDED2CF856C4}"/>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EA5FE1B-AE0A-CC48-A17E-CBB88C5880A7}"/>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29128760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6AC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6" name="Picture 5">
            <a:extLst>
              <a:ext uri="{FF2B5EF4-FFF2-40B4-BE49-F238E27FC236}">
                <a16:creationId xmlns:a16="http://schemas.microsoft.com/office/drawing/2014/main" id="{1E46EB02-354F-FD49-9B18-D0596B79B9B3}"/>
              </a:ext>
            </a:extLst>
          </p:cNvPr>
          <p:cNvPicPr>
            <a:picLocks noChangeAspect="1"/>
          </p:cNvPicPr>
          <p:nvPr userDrawn="1"/>
        </p:nvPicPr>
        <p:blipFill>
          <a:blip r:embed="rId2"/>
          <a:stretch>
            <a:fillRect/>
          </a:stretch>
        </p:blipFill>
        <p:spPr>
          <a:xfrm flipH="1">
            <a:off x="7748014" y="1352550"/>
            <a:ext cx="3949700" cy="4152900"/>
          </a:xfrm>
          <a:prstGeom prst="rect">
            <a:avLst/>
          </a:prstGeom>
        </p:spPr>
      </p:pic>
      <p:grpSp>
        <p:nvGrpSpPr>
          <p:cNvPr id="8" name="Group 7">
            <a:extLst>
              <a:ext uri="{FF2B5EF4-FFF2-40B4-BE49-F238E27FC236}">
                <a16:creationId xmlns:a16="http://schemas.microsoft.com/office/drawing/2014/main" id="{32BC697E-6944-A344-8B2F-4960352CFD7B}"/>
              </a:ext>
            </a:extLst>
          </p:cNvPr>
          <p:cNvGrpSpPr/>
          <p:nvPr userDrawn="1"/>
        </p:nvGrpSpPr>
        <p:grpSpPr>
          <a:xfrm>
            <a:off x="11631723" y="69024"/>
            <a:ext cx="490660" cy="487593"/>
            <a:chOff x="11583598" y="69024"/>
            <a:chExt cx="490660" cy="487593"/>
          </a:xfrm>
        </p:grpSpPr>
        <p:sp>
          <p:nvSpPr>
            <p:cNvPr id="11" name="Oval 10">
              <a:extLst>
                <a:ext uri="{FF2B5EF4-FFF2-40B4-BE49-F238E27FC236}">
                  <a16:creationId xmlns:a16="http://schemas.microsoft.com/office/drawing/2014/main" id="{8092BFE8-CF69-DC40-A9D1-ECF2AEB5684C}"/>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CBDB0FE6-163C-1A41-9B47-4E81FFACFF27}"/>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722989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14-Divider-Logo(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457200"/>
            <a:ext cx="6356350" cy="5943600"/>
          </a:xfrm>
        </p:spPr>
        <p:txBody>
          <a:bodyPr anchor="ctr"/>
          <a:lstStyle>
            <a:lvl1pPr>
              <a:defRPr sz="7000"/>
            </a:lvl1pPr>
          </a:lstStyle>
          <a:p>
            <a:r>
              <a:rPr lang="en-US"/>
              <a:t>Headline 70pt</a:t>
            </a:r>
          </a:p>
        </p:txBody>
      </p:sp>
      <p:sp>
        <p:nvSpPr>
          <p:cNvPr id="13" name="Picture Placeholder 2">
            <a:extLst>
              <a:ext uri="{FF2B5EF4-FFF2-40B4-BE49-F238E27FC236}">
                <a16:creationId xmlns:a16="http://schemas.microsoft.com/office/drawing/2014/main" id="{DE84E0CE-95B7-84EF-6A6D-923406CA000B}"/>
              </a:ext>
            </a:extLst>
          </p:cNvPr>
          <p:cNvSpPr>
            <a:spLocks noGrp="1"/>
          </p:cNvSpPr>
          <p:nvPr>
            <p:ph type="pic" sz="quarter" idx="18"/>
          </p:nvPr>
        </p:nvSpPr>
        <p:spPr>
          <a:xfrm>
            <a:off x="7924800" y="1543669"/>
            <a:ext cx="3810000" cy="380999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5" name="Footer Placeholder 1">
            <a:extLst>
              <a:ext uri="{FF2B5EF4-FFF2-40B4-BE49-F238E27FC236}">
                <a16:creationId xmlns:a16="http://schemas.microsoft.com/office/drawing/2014/main" id="{CB0FA1C7-85BF-F435-D49C-1DA18B5C544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24D1AFE7-35A3-3966-5479-69717BABE496}"/>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0F28E92-6544-50AC-A16E-1D0853DEA97E}"/>
              </a:ext>
            </a:extLst>
          </p:cNvPr>
          <p:cNvSpPr>
            <a:spLocks noGrp="1"/>
          </p:cNvSpPr>
          <p:nvPr>
            <p:ph type="dt" sz="half" idx="21"/>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6080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B59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7" name="Picture 6">
            <a:extLst>
              <a:ext uri="{FF2B5EF4-FFF2-40B4-BE49-F238E27FC236}">
                <a16:creationId xmlns:a16="http://schemas.microsoft.com/office/drawing/2014/main" id="{E3523760-B26C-6641-9CCD-25405DF9A82E}"/>
              </a:ext>
            </a:extLst>
          </p:cNvPr>
          <p:cNvPicPr>
            <a:picLocks noChangeAspect="1"/>
          </p:cNvPicPr>
          <p:nvPr userDrawn="1"/>
        </p:nvPicPr>
        <p:blipFill>
          <a:blip r:embed="rId2"/>
          <a:stretch>
            <a:fillRect/>
          </a:stretch>
        </p:blipFill>
        <p:spPr>
          <a:xfrm flipH="1">
            <a:off x="7748014" y="1352550"/>
            <a:ext cx="3949700" cy="4152900"/>
          </a:xfrm>
          <a:prstGeom prst="rect">
            <a:avLst/>
          </a:prstGeom>
        </p:spPr>
      </p:pic>
      <p:grpSp>
        <p:nvGrpSpPr>
          <p:cNvPr id="8" name="Group 7">
            <a:extLst>
              <a:ext uri="{FF2B5EF4-FFF2-40B4-BE49-F238E27FC236}">
                <a16:creationId xmlns:a16="http://schemas.microsoft.com/office/drawing/2014/main" id="{CB261E7F-B6C0-0742-BFE6-3AD80B8127AA}"/>
              </a:ext>
            </a:extLst>
          </p:cNvPr>
          <p:cNvGrpSpPr/>
          <p:nvPr userDrawn="1"/>
        </p:nvGrpSpPr>
        <p:grpSpPr>
          <a:xfrm>
            <a:off x="11631723" y="69024"/>
            <a:ext cx="490660" cy="487593"/>
            <a:chOff x="11583598" y="69024"/>
            <a:chExt cx="490660" cy="487593"/>
          </a:xfrm>
        </p:grpSpPr>
        <p:sp>
          <p:nvSpPr>
            <p:cNvPr id="11" name="Oval 10">
              <a:extLst>
                <a:ext uri="{FF2B5EF4-FFF2-40B4-BE49-F238E27FC236}">
                  <a16:creationId xmlns:a16="http://schemas.microsoft.com/office/drawing/2014/main" id="{FC9AA7F4-EE5D-274C-8FAC-FB712B73A53A}"/>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0CA3DC1-81B4-D344-9B89-AA95BAE21E5C}"/>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320253014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F7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8" name="Picture 7">
            <a:extLst>
              <a:ext uri="{FF2B5EF4-FFF2-40B4-BE49-F238E27FC236}">
                <a16:creationId xmlns:a16="http://schemas.microsoft.com/office/drawing/2014/main" id="{F4C0CF3D-CB00-E342-97CF-7437B600978B}"/>
              </a:ext>
            </a:extLst>
          </p:cNvPr>
          <p:cNvPicPr>
            <a:picLocks noChangeAspect="1"/>
          </p:cNvPicPr>
          <p:nvPr userDrawn="1"/>
        </p:nvPicPr>
        <p:blipFill>
          <a:blip r:embed="rId2"/>
          <a:stretch>
            <a:fillRect/>
          </a:stretch>
        </p:blipFill>
        <p:spPr>
          <a:xfrm flipH="1">
            <a:off x="7748014" y="1352550"/>
            <a:ext cx="3949700" cy="4152900"/>
          </a:xfrm>
          <a:prstGeom prst="rect">
            <a:avLst/>
          </a:prstGeom>
        </p:spPr>
      </p:pic>
      <p:grpSp>
        <p:nvGrpSpPr>
          <p:cNvPr id="11" name="Group 10">
            <a:extLst>
              <a:ext uri="{FF2B5EF4-FFF2-40B4-BE49-F238E27FC236}">
                <a16:creationId xmlns:a16="http://schemas.microsoft.com/office/drawing/2014/main" id="{7AC99289-59A4-9845-B12A-F2CE35CFFABC}"/>
              </a:ext>
            </a:extLst>
          </p:cNvPr>
          <p:cNvGrpSpPr/>
          <p:nvPr userDrawn="1"/>
        </p:nvGrpSpPr>
        <p:grpSpPr>
          <a:xfrm>
            <a:off x="11631723" y="69024"/>
            <a:ext cx="490660" cy="487593"/>
            <a:chOff x="11583598" y="69024"/>
            <a:chExt cx="490660" cy="487593"/>
          </a:xfrm>
        </p:grpSpPr>
        <p:sp>
          <p:nvSpPr>
            <p:cNvPr id="12" name="Oval 11">
              <a:extLst>
                <a:ext uri="{FF2B5EF4-FFF2-40B4-BE49-F238E27FC236}">
                  <a16:creationId xmlns:a16="http://schemas.microsoft.com/office/drawing/2014/main" id="{14023734-A052-9041-8536-F17136D58AED}"/>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AD010A14-9E7D-5E42-8ED3-BBDD43AD5FAD}"/>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4319600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FF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6" name="Picture 5">
            <a:extLst>
              <a:ext uri="{FF2B5EF4-FFF2-40B4-BE49-F238E27FC236}">
                <a16:creationId xmlns:a16="http://schemas.microsoft.com/office/drawing/2014/main" id="{D9C198B4-E945-784A-A824-3D0E064E2121}"/>
              </a:ext>
            </a:extLst>
          </p:cNvPr>
          <p:cNvPicPr>
            <a:picLocks noChangeAspect="1"/>
          </p:cNvPicPr>
          <p:nvPr userDrawn="1"/>
        </p:nvPicPr>
        <p:blipFill>
          <a:blip r:embed="rId2"/>
          <a:stretch>
            <a:fillRect/>
          </a:stretch>
        </p:blipFill>
        <p:spPr>
          <a:xfrm flipH="1">
            <a:off x="7748014" y="1352550"/>
            <a:ext cx="3949700" cy="4152900"/>
          </a:xfrm>
          <a:prstGeom prst="rect">
            <a:avLst/>
          </a:prstGeom>
        </p:spPr>
      </p:pic>
      <p:grpSp>
        <p:nvGrpSpPr>
          <p:cNvPr id="8" name="Group 7">
            <a:extLst>
              <a:ext uri="{FF2B5EF4-FFF2-40B4-BE49-F238E27FC236}">
                <a16:creationId xmlns:a16="http://schemas.microsoft.com/office/drawing/2014/main" id="{B0EE9457-1597-E349-8CF9-8AD4BB13EE60}"/>
              </a:ext>
            </a:extLst>
          </p:cNvPr>
          <p:cNvGrpSpPr/>
          <p:nvPr userDrawn="1"/>
        </p:nvGrpSpPr>
        <p:grpSpPr>
          <a:xfrm>
            <a:off x="11631723" y="69024"/>
            <a:ext cx="490660" cy="487593"/>
            <a:chOff x="11583598" y="69024"/>
            <a:chExt cx="490660" cy="487593"/>
          </a:xfrm>
        </p:grpSpPr>
        <p:sp>
          <p:nvSpPr>
            <p:cNvPr id="11" name="Oval 10">
              <a:extLst>
                <a:ext uri="{FF2B5EF4-FFF2-40B4-BE49-F238E27FC236}">
                  <a16:creationId xmlns:a16="http://schemas.microsoft.com/office/drawing/2014/main" id="{3B353505-1466-7747-9990-CE1DD7BAB224}"/>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DAB1BFC9-BFAC-AC41-B3AA-24EE33E36A47}"/>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2210322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Divider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1" y="-11984"/>
            <a:ext cx="12192000" cy="6881967"/>
          </a:xfrm>
          <a:prstGeom prst="rect">
            <a:avLst/>
          </a:prstGeom>
          <a:solidFill>
            <a:srgbClr val="F400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sp>
        <p:nvSpPr>
          <p:cNvPr id="9" name="Text Placeholder 11">
            <a:extLst>
              <a:ext uri="{FF2B5EF4-FFF2-40B4-BE49-F238E27FC236}">
                <a16:creationId xmlns:a16="http://schemas.microsoft.com/office/drawing/2014/main" id="{011C140B-BF93-3042-93C8-F8D1F66C6C93}"/>
              </a:ext>
            </a:extLst>
          </p:cNvPr>
          <p:cNvSpPr>
            <a:spLocks noGrp="1"/>
          </p:cNvSpPr>
          <p:nvPr>
            <p:ph type="body" sz="quarter" idx="10"/>
          </p:nvPr>
        </p:nvSpPr>
        <p:spPr>
          <a:xfrm>
            <a:off x="1321108" y="2975254"/>
            <a:ext cx="5932620" cy="907490"/>
          </a:xfrm>
          <a:prstGeom prst="rect">
            <a:avLst/>
          </a:prstGeom>
        </p:spPr>
        <p:txBody>
          <a:bodyPr anchor="ctr"/>
          <a:lstStyle>
            <a:lvl1pPr marL="0" indent="0">
              <a:buNone/>
              <a:defRPr sz="36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sp>
        <p:nvSpPr>
          <p:cNvPr id="10" name="Text Placeholder 11">
            <a:extLst>
              <a:ext uri="{FF2B5EF4-FFF2-40B4-BE49-F238E27FC236}">
                <a16:creationId xmlns:a16="http://schemas.microsoft.com/office/drawing/2014/main" id="{1CC1A00F-7927-224A-8BC0-4EF530772563}"/>
              </a:ext>
            </a:extLst>
          </p:cNvPr>
          <p:cNvSpPr>
            <a:spLocks noGrp="1"/>
          </p:cNvSpPr>
          <p:nvPr>
            <p:ph type="body" sz="quarter" idx="11"/>
          </p:nvPr>
        </p:nvSpPr>
        <p:spPr>
          <a:xfrm>
            <a:off x="1321108" y="2260639"/>
            <a:ext cx="5932620" cy="907490"/>
          </a:xfrm>
          <a:prstGeom prst="rect">
            <a:avLst/>
          </a:prstGeom>
        </p:spPr>
        <p:txBody>
          <a:bodyPr anchor="ctr"/>
          <a:lstStyle>
            <a:lvl1pPr marL="0" indent="0">
              <a:buNone/>
              <a:defRPr sz="2000" b="1" i="0">
                <a:latin typeface="TCCC-UnityText" panose="020B0305030303020204" pitchFamily="34" charset="77"/>
              </a:defRPr>
            </a:lvl1pPr>
            <a:lvl2pPr>
              <a:defRPr b="1" i="0">
                <a:latin typeface="TCCC-UnityText" panose="020B0305030303020204" pitchFamily="34" charset="77"/>
              </a:defRPr>
            </a:lvl2pPr>
            <a:lvl3pPr>
              <a:defRPr b="1" i="0">
                <a:latin typeface="TCCC-UnityText" panose="020B0305030303020204" pitchFamily="34" charset="77"/>
              </a:defRPr>
            </a:lvl3pPr>
            <a:lvl4pPr>
              <a:defRPr b="1" i="0">
                <a:latin typeface="TCCC-UnityText" panose="020B0305030303020204" pitchFamily="34" charset="77"/>
              </a:defRPr>
            </a:lvl4pPr>
            <a:lvl5pPr>
              <a:defRPr b="1" i="0">
                <a:latin typeface="TCCC-UnityText" panose="020B0305030303020204" pitchFamily="34" charset="77"/>
              </a:defRPr>
            </a:lvl5pPr>
          </a:lstStyle>
          <a:p>
            <a:pPr lvl="0"/>
            <a:r>
              <a:rPr lang="en-GB"/>
              <a:t>Click to edit Master text styles</a:t>
            </a:r>
          </a:p>
        </p:txBody>
      </p:sp>
      <p:pic>
        <p:nvPicPr>
          <p:cNvPr id="7" name="Picture 6">
            <a:extLst>
              <a:ext uri="{FF2B5EF4-FFF2-40B4-BE49-F238E27FC236}">
                <a16:creationId xmlns:a16="http://schemas.microsoft.com/office/drawing/2014/main" id="{DE60F944-9C3A-9644-9732-073E28FE2D61}"/>
              </a:ext>
            </a:extLst>
          </p:cNvPr>
          <p:cNvPicPr>
            <a:picLocks noChangeAspect="1"/>
          </p:cNvPicPr>
          <p:nvPr userDrawn="1"/>
        </p:nvPicPr>
        <p:blipFill>
          <a:blip r:embed="rId2"/>
          <a:stretch>
            <a:fillRect/>
          </a:stretch>
        </p:blipFill>
        <p:spPr>
          <a:xfrm flipH="1">
            <a:off x="7748014" y="1352550"/>
            <a:ext cx="3949700" cy="4152900"/>
          </a:xfrm>
          <a:prstGeom prst="rect">
            <a:avLst/>
          </a:prstGeom>
        </p:spPr>
      </p:pic>
      <p:grpSp>
        <p:nvGrpSpPr>
          <p:cNvPr id="8" name="Group 7">
            <a:extLst>
              <a:ext uri="{FF2B5EF4-FFF2-40B4-BE49-F238E27FC236}">
                <a16:creationId xmlns:a16="http://schemas.microsoft.com/office/drawing/2014/main" id="{B177B418-CEFA-EC47-9896-8C5985285AC8}"/>
              </a:ext>
            </a:extLst>
          </p:cNvPr>
          <p:cNvGrpSpPr/>
          <p:nvPr userDrawn="1"/>
        </p:nvGrpSpPr>
        <p:grpSpPr>
          <a:xfrm>
            <a:off x="11631723" y="69024"/>
            <a:ext cx="490660" cy="487593"/>
            <a:chOff x="11583598" y="69024"/>
            <a:chExt cx="490660" cy="487593"/>
          </a:xfrm>
        </p:grpSpPr>
        <p:sp>
          <p:nvSpPr>
            <p:cNvPr id="11" name="Oval 10">
              <a:extLst>
                <a:ext uri="{FF2B5EF4-FFF2-40B4-BE49-F238E27FC236}">
                  <a16:creationId xmlns:a16="http://schemas.microsoft.com/office/drawing/2014/main" id="{6296D3DB-3490-4B4E-9B27-E606FDFBDDE2}"/>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47F306A7-1216-564D-BC85-7457F0D66668}"/>
                </a:ext>
              </a:extLst>
            </p:cNvPr>
            <p:cNvPicPr>
              <a:picLocks noChangeAspect="1"/>
            </p:cNvPicPr>
            <p:nvPr userDrawn="1"/>
          </p:nvPicPr>
          <p:blipFill>
            <a:blip r:embed="rId3"/>
            <a:stretch>
              <a:fillRect/>
            </a:stretch>
          </p:blipFill>
          <p:spPr>
            <a:xfrm>
              <a:off x="11583598" y="69024"/>
              <a:ext cx="490660" cy="487593"/>
            </a:xfrm>
            <a:prstGeom prst="rect">
              <a:avLst/>
            </a:prstGeom>
          </p:spPr>
        </p:pic>
      </p:grpSp>
    </p:spTree>
    <p:extLst>
      <p:ext uri="{BB962C8B-B14F-4D97-AF65-F5344CB8AC3E}">
        <p14:creationId xmlns:p14="http://schemas.microsoft.com/office/powerpoint/2010/main" val="410763925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54BCB2-29B4-DA45-B761-0327D40194F0}"/>
              </a:ext>
            </a:extLst>
          </p:cNvPr>
          <p:cNvSpPr/>
          <p:nvPr userDrawn="1"/>
        </p:nvSpPr>
        <p:spPr>
          <a:xfrm>
            <a:off x="2942985" y="-11984"/>
            <a:ext cx="9249015" cy="6881967"/>
          </a:xfrm>
          <a:prstGeom prst="rect">
            <a:avLst/>
          </a:prstGeom>
          <a:solidFill>
            <a:srgbClr val="6AC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3DEFC5DF-2528-554E-B268-024EB41D1EE0}"/>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8999C80-CE69-6145-B9C5-702F919F1141}"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DC80DA9-3549-C247-B535-A2BE374C1C49}"/>
              </a:ext>
            </a:extLst>
          </p:cNvPr>
          <p:cNvPicPr>
            <a:picLocks noChangeAspect="1"/>
          </p:cNvPicPr>
          <p:nvPr userDrawn="1"/>
        </p:nvPicPr>
        <p:blipFill>
          <a:blip r:embed="rId2"/>
          <a:stretch>
            <a:fillRect/>
          </a:stretch>
        </p:blipFill>
        <p:spPr>
          <a:xfrm rot="16200000">
            <a:off x="-2409214" y="3173167"/>
            <a:ext cx="4270862" cy="125088"/>
          </a:xfrm>
          <a:prstGeom prst="rect">
            <a:avLst/>
          </a:prstGeom>
        </p:spPr>
      </p:pic>
      <p:sp>
        <p:nvSpPr>
          <p:cNvPr id="5"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510329F9-3919-B64A-95AF-03A1AFCCA594}"/>
              </a:ext>
            </a:extLst>
          </p:cNvPr>
          <p:cNvSpPr txBox="1"/>
          <p:nvPr userDrawn="1"/>
        </p:nvSpPr>
        <p:spPr>
          <a:xfrm>
            <a:off x="5343543" y="6699405"/>
            <a:ext cx="1504914" cy="13849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Classified - Confidential</a:t>
            </a:r>
          </a:p>
        </p:txBody>
      </p:sp>
      <p:pic>
        <p:nvPicPr>
          <p:cNvPr id="6" name="Picture 5">
            <a:extLst>
              <a:ext uri="{FF2B5EF4-FFF2-40B4-BE49-F238E27FC236}">
                <a16:creationId xmlns:a16="http://schemas.microsoft.com/office/drawing/2014/main" id="{0CF554F3-9222-FF41-9D21-671896AD3E6C}"/>
              </a:ext>
            </a:extLst>
          </p:cNvPr>
          <p:cNvPicPr>
            <a:picLocks noChangeAspect="1"/>
          </p:cNvPicPr>
          <p:nvPr userDrawn="1"/>
        </p:nvPicPr>
        <p:blipFill>
          <a:blip r:embed="rId3"/>
          <a:stretch>
            <a:fillRect/>
          </a:stretch>
        </p:blipFill>
        <p:spPr>
          <a:xfrm>
            <a:off x="403261" y="268548"/>
            <a:ext cx="2180693" cy="630484"/>
          </a:xfrm>
          <a:prstGeom prst="rect">
            <a:avLst/>
          </a:prstGeom>
        </p:spPr>
      </p:pic>
      <p:sp>
        <p:nvSpPr>
          <p:cNvPr id="8" name="Content Placeholder 4">
            <a:extLst>
              <a:ext uri="{FF2B5EF4-FFF2-40B4-BE49-F238E27FC236}">
                <a16:creationId xmlns:a16="http://schemas.microsoft.com/office/drawing/2014/main" id="{66FB45C7-4C8D-5247-8FCE-DF7D40CC28B0}"/>
              </a:ext>
            </a:extLst>
          </p:cNvPr>
          <p:cNvSpPr>
            <a:spLocks noGrp="1"/>
          </p:cNvSpPr>
          <p:nvPr>
            <p:ph sz="quarter" idx="22" hasCustomPrompt="1"/>
          </p:nvPr>
        </p:nvSpPr>
        <p:spPr>
          <a:xfrm>
            <a:off x="403261" y="1316086"/>
            <a:ext cx="818224" cy="532764"/>
          </a:xfrm>
          <a:prstGeom prst="rect">
            <a:avLst/>
          </a:prstGeom>
        </p:spPr>
        <p:txBody>
          <a:bodyPr>
            <a:normAutofit/>
          </a:bodyPr>
          <a:lstStyle>
            <a:lvl1pPr marL="0" indent="0">
              <a:buNone/>
              <a:defRPr sz="1200" b="1" i="0">
                <a:latin typeface="TCCC-UnityText" panose="020B0305030303020204" pitchFamily="34" charset="77"/>
              </a:defRPr>
            </a:lvl1pPr>
            <a:lvl2pPr marL="457200" indent="0">
              <a:buNone/>
              <a:defRPr b="1" i="0">
                <a:latin typeface="TCCC-UnityText" panose="020B0305030303020204" pitchFamily="34" charset="77"/>
              </a:defRPr>
            </a:lvl2pPr>
            <a:lvl3pPr marL="914400" indent="0">
              <a:buNone/>
              <a:defRPr b="1" i="0">
                <a:latin typeface="TCCC-UnityText" panose="020B0305030303020204" pitchFamily="34" charset="77"/>
              </a:defRPr>
            </a:lvl3pPr>
            <a:lvl4pPr marL="1371600" indent="0">
              <a:buNone/>
              <a:defRPr b="1" i="0">
                <a:latin typeface="TCCC-UnityText" panose="020B0305030303020204" pitchFamily="34" charset="77"/>
              </a:defRPr>
            </a:lvl4pPr>
            <a:lvl5pPr marL="1828800" indent="0">
              <a:buNone/>
              <a:defRPr b="1" i="0">
                <a:latin typeface="TCCC-UnityText" panose="020B0305030303020204" pitchFamily="34" charset="77"/>
              </a:defRPr>
            </a:lvl5pPr>
          </a:lstStyle>
          <a:p>
            <a:pPr lvl="0"/>
            <a:r>
              <a:rPr lang="en-GB"/>
              <a:t>CLICK TO EDIT</a:t>
            </a:r>
            <a:endParaRPr lang="en-US"/>
          </a:p>
        </p:txBody>
      </p:sp>
      <p:grpSp>
        <p:nvGrpSpPr>
          <p:cNvPr id="9" name="Group 8">
            <a:extLst>
              <a:ext uri="{FF2B5EF4-FFF2-40B4-BE49-F238E27FC236}">
                <a16:creationId xmlns:a16="http://schemas.microsoft.com/office/drawing/2014/main" id="{A35A1774-0110-C848-B66B-36850567BA94}"/>
              </a:ext>
            </a:extLst>
          </p:cNvPr>
          <p:cNvGrpSpPr/>
          <p:nvPr userDrawn="1"/>
        </p:nvGrpSpPr>
        <p:grpSpPr>
          <a:xfrm>
            <a:off x="11631723" y="69024"/>
            <a:ext cx="490660" cy="487593"/>
            <a:chOff x="11583598" y="69024"/>
            <a:chExt cx="490660" cy="487593"/>
          </a:xfrm>
        </p:grpSpPr>
        <p:sp>
          <p:nvSpPr>
            <p:cNvPr id="10" name="Oval 9">
              <a:extLst>
                <a:ext uri="{FF2B5EF4-FFF2-40B4-BE49-F238E27FC236}">
                  <a16:creationId xmlns:a16="http://schemas.microsoft.com/office/drawing/2014/main" id="{A450B302-FB57-E04D-92A9-C130F4FA7A08}"/>
                </a:ext>
              </a:extLst>
            </p:cNvPr>
            <p:cNvSpPr/>
            <p:nvPr userDrawn="1"/>
          </p:nvSpPr>
          <p:spPr>
            <a:xfrm>
              <a:off x="11591364" y="73794"/>
              <a:ext cx="478054" cy="4780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50480A8-DAEF-CE40-89C0-C23C15CF0253}"/>
                </a:ext>
              </a:extLst>
            </p:cNvPr>
            <p:cNvPicPr>
              <a:picLocks noChangeAspect="1"/>
            </p:cNvPicPr>
            <p:nvPr userDrawn="1"/>
          </p:nvPicPr>
          <p:blipFill>
            <a:blip r:embed="rId4"/>
            <a:stretch>
              <a:fillRect/>
            </a:stretch>
          </p:blipFill>
          <p:spPr>
            <a:xfrm>
              <a:off x="11583598" y="69024"/>
              <a:ext cx="490660" cy="487593"/>
            </a:xfrm>
            <a:prstGeom prst="rect">
              <a:avLst/>
            </a:prstGeom>
          </p:spPr>
        </p:pic>
      </p:grpSp>
      <p:sp>
        <p:nvSpPr>
          <p:cNvPr id="12" name="TextBox 11">
            <a:extLst>
              <a:ext uri="{FF2B5EF4-FFF2-40B4-BE49-F238E27FC236}">
                <a16:creationId xmlns:a16="http://schemas.microsoft.com/office/drawing/2014/main" id="{D7DB14FC-02B0-4BBF-A277-5F311EBAF746}"/>
              </a:ext>
            </a:extLst>
          </p:cNvPr>
          <p:cNvSpPr txBox="1"/>
          <p:nvPr userDrawn="1"/>
        </p:nvSpPr>
        <p:spPr>
          <a:xfrm>
            <a:off x="1547503" y="382645"/>
            <a:ext cx="1391599" cy="402290"/>
          </a:xfrm>
          <a:prstGeom prst="rect">
            <a:avLst/>
          </a:prstGeom>
          <a:solidFill>
            <a:schemeClr val="bg1"/>
          </a:solidFill>
        </p:spPr>
        <p:txBody>
          <a:bodyPr wrap="non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OU Digital Services</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CCC-UnityText" panose="020B0305030303020204"/>
                <a:ea typeface="+mn-ea"/>
                <a:cs typeface="Arial" panose="020B0604020202020204" pitchFamily="34" charset="0"/>
              </a:rPr>
              <a:t>North America</a:t>
            </a:r>
          </a:p>
        </p:txBody>
      </p:sp>
    </p:spTree>
    <p:extLst>
      <p:ext uri="{BB962C8B-B14F-4D97-AF65-F5344CB8AC3E}">
        <p14:creationId xmlns:p14="http://schemas.microsoft.com/office/powerpoint/2010/main" val="24421958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5CA90-2B68-40FF-A265-A7FDB4939F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BC4731-1661-413C-9020-4887973E9650}"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9/6/2024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7E96D70-4014-438A-9F15-0C6C5BA0DE3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7E8C61A-2EEE-4D04-881D-5C94997657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49943-E511-48B3-8606-8C450868C96D}"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99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66727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87C5-14C3-9144-B922-C0A8EF28E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69412-B4F2-3A42-9644-158F656ED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BB63E7-C805-6D40-89D2-F50E547401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3451F6-7861-7743-BDB5-FA9149A50093}"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9/6/2024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85A6649-3BED-A94C-88F3-282A280BF89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BC0AF65-AA92-7B4C-BF9D-3E4CA02CBA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EE5D22-B6ED-D748-8196-DEA13C390D36}" type="slidenum">
              <a:rPr kumimoji="0" lang="en-US" sz="1000" b="0" i="0" u="none" strike="noStrike" kern="1200" cap="none" spc="0" normalizeH="0" baseline="0" noProof="0" smtClean="0">
                <a:ln>
                  <a:noFill/>
                </a:ln>
                <a:solidFill>
                  <a:prstClr val="black">
                    <a:lumMod val="85000"/>
                    <a:lumOff val="1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0766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ullets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44B66-A20F-C949-A3FC-B0F2BA664CB9}"/>
              </a:ext>
            </a:extLst>
          </p:cNvPr>
          <p:cNvSpPr/>
          <p:nvPr/>
        </p:nvSpPr>
        <p:spPr>
          <a:xfrm>
            <a:off x="0" y="6728377"/>
            <a:ext cx="12192000" cy="129624"/>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82FEBFC2-9D12-3349-994A-DFB579953AE1}"/>
              </a:ext>
            </a:extLst>
          </p:cNvPr>
          <p:cNvSpPr>
            <a:spLocks noGrp="1"/>
          </p:cNvSpPr>
          <p:nvPr>
            <p:ph type="title" hasCustomPrompt="1"/>
          </p:nvPr>
        </p:nvSpPr>
        <p:spPr>
          <a:xfrm>
            <a:off x="112734" y="125260"/>
            <a:ext cx="9601200" cy="966732"/>
          </a:xfrm>
          <a:prstGeom prst="rect">
            <a:avLst/>
          </a:prstGeom>
        </p:spPr>
        <p:txBody>
          <a:bodyPr anchor="t"/>
          <a:lstStyle>
            <a:lvl1pPr algn="l">
              <a:defRPr sz="3200" b="1" i="0">
                <a:latin typeface="Unity" panose="020B0505030303020204" pitchFamily="34" charset="0"/>
                <a:cs typeface="Arial" panose="020B0604020202020204" pitchFamily="34" charset="0"/>
              </a:defRPr>
            </a:lvl1pPr>
          </a:lstStyle>
          <a:p>
            <a:r>
              <a:rPr lang="en-US"/>
              <a:t>MASTER HEADER</a:t>
            </a:r>
          </a:p>
        </p:txBody>
      </p:sp>
      <p:sp>
        <p:nvSpPr>
          <p:cNvPr id="20" name="TextBox 19">
            <a:extLst>
              <a:ext uri="{FF2B5EF4-FFF2-40B4-BE49-F238E27FC236}">
                <a16:creationId xmlns:a16="http://schemas.microsoft.com/office/drawing/2014/main" id="{687EADB9-6D27-3D4A-B66C-497E3EEEAA02}"/>
              </a:ext>
            </a:extLst>
          </p:cNvPr>
          <p:cNvSpPr txBox="1"/>
          <p:nvPr>
            <p:extLst>
              <p:ext uri="{1162E1C5-73C7-4A58-AE30-91384D911F3F}">
                <p184:classification xmlns:p184="http://schemas.microsoft.com/office/powerpoint/2018/4/main" val="ftr"/>
              </p:ext>
            </p:extLst>
          </p:nvPr>
        </p:nvSpPr>
        <p:spPr>
          <a:xfrm>
            <a:off x="5480844" y="6743178"/>
            <a:ext cx="1230312" cy="123111"/>
          </a:xfrm>
          <a:prstGeom prst="rect">
            <a:avLst/>
          </a:prstGeom>
        </p:spPr>
        <p:txBody>
          <a:bodyPr horzOverflow="overflow"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rPr>
              <a:t>Classified - Confidential</a:t>
            </a:r>
          </a:p>
        </p:txBody>
      </p:sp>
      <p:pic>
        <p:nvPicPr>
          <p:cNvPr id="5" name="Picture 4" descr="Shape&#10;&#10;Description automatically generated with medium confidence">
            <a:extLst>
              <a:ext uri="{FF2B5EF4-FFF2-40B4-BE49-F238E27FC236}">
                <a16:creationId xmlns:a16="http://schemas.microsoft.com/office/drawing/2014/main" id="{70407EB7-A548-D1CC-E772-0A82C69601BF}"/>
              </a:ext>
            </a:extLst>
          </p:cNvPr>
          <p:cNvPicPr>
            <a:picLocks noChangeAspect="1"/>
          </p:cNvPicPr>
          <p:nvPr/>
        </p:nvPicPr>
        <p:blipFill>
          <a:blip r:embed="rId2"/>
          <a:stretch>
            <a:fillRect/>
          </a:stretch>
        </p:blipFill>
        <p:spPr>
          <a:xfrm>
            <a:off x="10136166" y="183628"/>
            <a:ext cx="1801138" cy="642462"/>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4C99E943-7ECC-8DE4-8832-8B4831EB1A9A}"/>
              </a:ext>
            </a:extLst>
          </p:cNvPr>
          <p:cNvPicPr>
            <a:picLocks noChangeAspect="1"/>
          </p:cNvPicPr>
          <p:nvPr/>
        </p:nvPicPr>
        <p:blipFill rotWithShape="1">
          <a:blip r:embed="rId3"/>
          <a:srcRect b="28089"/>
          <a:stretch/>
        </p:blipFill>
        <p:spPr>
          <a:xfrm>
            <a:off x="75156" y="5367710"/>
            <a:ext cx="1936165" cy="1375468"/>
          </a:xfrm>
          <a:prstGeom prst="rect">
            <a:avLst/>
          </a:prstGeom>
        </p:spPr>
      </p:pic>
      <p:sp>
        <p:nvSpPr>
          <p:cNvPr id="3" name="Text Placeholder 2">
            <a:extLst>
              <a:ext uri="{FF2B5EF4-FFF2-40B4-BE49-F238E27FC236}">
                <a16:creationId xmlns:a16="http://schemas.microsoft.com/office/drawing/2014/main" id="{CF812B8D-58B3-E1F3-CAE5-68A1244F3C5D}"/>
              </a:ext>
            </a:extLst>
          </p:cNvPr>
          <p:cNvSpPr>
            <a:spLocks noGrp="1"/>
          </p:cNvSpPr>
          <p:nvPr>
            <p:ph type="body" sz="quarter" idx="10"/>
          </p:nvPr>
        </p:nvSpPr>
        <p:spPr>
          <a:xfrm>
            <a:off x="355218" y="1113981"/>
            <a:ext cx="9891799" cy="2084483"/>
          </a:xfrm>
          <a:prstGeom prst="rect">
            <a:avLst/>
          </a:prstGeom>
        </p:spPr>
        <p:txBody>
          <a:bodyPr/>
          <a:lstStyle>
            <a:lvl1pPr>
              <a:defRPr sz="2400">
                <a:latin typeface="Unity" panose="020B0505030303020204" pitchFamily="34" charset="0"/>
              </a:defRPr>
            </a:lvl1pPr>
            <a:lvl2pPr>
              <a:defRPr sz="2000">
                <a:latin typeface="Unity" panose="020B0505030303020204" pitchFamily="34" charset="0"/>
              </a:defRPr>
            </a:lvl2pPr>
            <a:lvl3pPr>
              <a:defRPr sz="1800">
                <a:latin typeface="Unity" panose="020B0505030303020204" pitchFamily="34" charset="0"/>
              </a:defRPr>
            </a:lvl3pPr>
            <a:lvl4pPr>
              <a:defRPr sz="1600">
                <a:latin typeface="Unity" panose="020B0505030303020204" pitchFamily="34" charset="0"/>
              </a:defRPr>
            </a:lvl4pPr>
            <a:lvl5pPr>
              <a:defRPr sz="1600">
                <a:latin typeface="Unity" panose="020B0505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F404FDA9-65DF-345B-1683-4582C5C68288}"/>
              </a:ext>
            </a:extLst>
          </p:cNvPr>
          <p:cNvSpPr>
            <a:spLocks noGrp="1"/>
          </p:cNvSpPr>
          <p:nvPr>
            <p:ph type="body" sz="quarter" idx="11"/>
          </p:nvPr>
        </p:nvSpPr>
        <p:spPr>
          <a:xfrm>
            <a:off x="355218" y="3263184"/>
            <a:ext cx="9891799" cy="2054422"/>
          </a:xfrm>
          <a:prstGeom prst="rect">
            <a:avLst/>
          </a:prstGeom>
        </p:spPr>
        <p:txBody>
          <a:bodyPr/>
          <a:lstStyle>
            <a:lvl1pPr>
              <a:defRPr sz="2400">
                <a:latin typeface="Unity" panose="020B0505030303020204" pitchFamily="34" charset="0"/>
              </a:defRPr>
            </a:lvl1pPr>
            <a:lvl2pPr>
              <a:defRPr sz="2000">
                <a:latin typeface="Unity" panose="020B0505030303020204" pitchFamily="34" charset="0"/>
              </a:defRPr>
            </a:lvl2pPr>
            <a:lvl3pPr>
              <a:defRPr sz="1800">
                <a:latin typeface="Unity" panose="020B0505030303020204" pitchFamily="34" charset="0"/>
              </a:defRPr>
            </a:lvl3pPr>
            <a:lvl4pPr>
              <a:defRPr sz="1600">
                <a:latin typeface="Unity" panose="020B0505030303020204" pitchFamily="34" charset="0"/>
              </a:defRPr>
            </a:lvl4pPr>
            <a:lvl5pPr>
              <a:defRPr sz="1600">
                <a:latin typeface="Unity" panose="020B0505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Text&#10;&#10;Description automatically generated">
            <a:extLst>
              <a:ext uri="{FF2B5EF4-FFF2-40B4-BE49-F238E27FC236}">
                <a16:creationId xmlns:a16="http://schemas.microsoft.com/office/drawing/2014/main" id="{BC62A48E-55FA-3068-B839-E3AC3C9DDB49}"/>
              </a:ext>
            </a:extLst>
          </p:cNvPr>
          <p:cNvPicPr>
            <a:picLocks noChangeAspect="1"/>
          </p:cNvPicPr>
          <p:nvPr/>
        </p:nvPicPr>
        <p:blipFill>
          <a:blip r:embed="rId4"/>
          <a:stretch>
            <a:fillRect/>
          </a:stretch>
        </p:blipFill>
        <p:spPr>
          <a:xfrm>
            <a:off x="404746" y="5323942"/>
            <a:ext cx="1276984" cy="792610"/>
          </a:xfrm>
          <a:prstGeom prst="rect">
            <a:avLst/>
          </a:prstGeom>
        </p:spPr>
      </p:pic>
      <p:sp>
        <p:nvSpPr>
          <p:cNvPr id="12" name="TextBox 11">
            <a:extLst>
              <a:ext uri="{FF2B5EF4-FFF2-40B4-BE49-F238E27FC236}">
                <a16:creationId xmlns:a16="http://schemas.microsoft.com/office/drawing/2014/main" id="{3B997669-5B60-39B3-0CE3-07E0E5965E83}"/>
              </a:ext>
            </a:extLst>
          </p:cNvPr>
          <p:cNvSpPr txBox="1"/>
          <p:nvPr/>
        </p:nvSpPr>
        <p:spPr>
          <a:xfrm>
            <a:off x="11393227" y="6443540"/>
            <a:ext cx="723617" cy="246221"/>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2E2CC-B78E-459F-8199-6269763E333A}" type="slidenum">
              <a:rPr kumimoji="0" lang="en-US" sz="1000" b="0" i="0" u="none" strike="noStrike" kern="1200" cap="none" spc="0" normalizeH="0" baseline="0" noProof="0" smtClean="0">
                <a:ln>
                  <a:noFill/>
                </a:ln>
                <a:solidFill>
                  <a:prstClr val="black"/>
                </a:solidFill>
                <a:effectLst/>
                <a:uLnTx/>
                <a:uFillTx/>
                <a:latin typeface="Unity" panose="020B0505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Unity" panose="020B0505030303020204" pitchFamily="34" charset="0"/>
              <a:ea typeface="+mn-ea"/>
              <a:cs typeface="+mn-cs"/>
            </a:endParaRPr>
          </a:p>
        </p:txBody>
      </p:sp>
    </p:spTree>
    <p:extLst>
      <p:ext uri="{BB962C8B-B14F-4D97-AF65-F5344CB8AC3E}">
        <p14:creationId xmlns:p14="http://schemas.microsoft.com/office/powerpoint/2010/main" val="241857155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64CCB8-60CA-4C0C-840A-64B6D0B34A70}"/>
              </a:ext>
            </a:extLst>
          </p:cNvPr>
          <p:cNvSpPr/>
          <p:nvPr userDrawn="1"/>
        </p:nvSpPr>
        <p:spPr>
          <a:xfrm>
            <a:off x="329032" y="2329113"/>
            <a:ext cx="11862968" cy="2233217"/>
          </a:xfrm>
          <a:prstGeom prst="rect">
            <a:avLst/>
          </a:prstGeom>
          <a:solidFill>
            <a:srgbClr val="E4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38C229-6B3F-42B8-8E0F-377CC6BD93E8}"/>
              </a:ext>
            </a:extLst>
          </p:cNvPr>
          <p:cNvSpPr/>
          <p:nvPr userDrawn="1"/>
        </p:nvSpPr>
        <p:spPr>
          <a:xfrm rot="5400000">
            <a:off x="-421708" y="421711"/>
            <a:ext cx="1077990" cy="234573"/>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42E00C-370A-4BCD-91FA-5E30C515BD4A}"/>
              </a:ext>
            </a:extLst>
          </p:cNvPr>
          <p:cNvSpPr/>
          <p:nvPr userDrawn="1"/>
        </p:nvSpPr>
        <p:spPr>
          <a:xfrm rot="5400000">
            <a:off x="-423971" y="1591655"/>
            <a:ext cx="1077988" cy="230046"/>
          </a:xfrm>
          <a:prstGeom prst="rect">
            <a:avLst/>
          </a:prstGeom>
          <a:solidFill>
            <a:srgbClr val="E47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12F7800-CEF5-4625-BA52-5971C512165E}"/>
              </a:ext>
            </a:extLst>
          </p:cNvPr>
          <p:cNvSpPr/>
          <p:nvPr userDrawn="1"/>
        </p:nvSpPr>
        <p:spPr>
          <a:xfrm rot="5400000">
            <a:off x="-423971" y="2745317"/>
            <a:ext cx="1077988" cy="230046"/>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61893A-1944-4A57-B33C-5D5BC00CFD8A}"/>
              </a:ext>
            </a:extLst>
          </p:cNvPr>
          <p:cNvSpPr/>
          <p:nvPr userDrawn="1"/>
        </p:nvSpPr>
        <p:spPr>
          <a:xfrm rot="5400000">
            <a:off x="-421708" y="3898280"/>
            <a:ext cx="1077990" cy="234573"/>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6E78E-A239-4EB4-8B30-29D94DCFBAC7}"/>
              </a:ext>
            </a:extLst>
          </p:cNvPr>
          <p:cNvSpPr/>
          <p:nvPr userDrawn="1"/>
        </p:nvSpPr>
        <p:spPr>
          <a:xfrm rot="5400000">
            <a:off x="-422462" y="5058524"/>
            <a:ext cx="1077990" cy="233065"/>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975041-0A25-4DA6-B815-15631B7B3FD6}"/>
              </a:ext>
            </a:extLst>
          </p:cNvPr>
          <p:cNvSpPr/>
          <p:nvPr userDrawn="1"/>
        </p:nvSpPr>
        <p:spPr>
          <a:xfrm rot="5400000">
            <a:off x="-420197" y="6200211"/>
            <a:ext cx="1077986" cy="237591"/>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5"/>
          <p:cNvSpPr>
            <a:spLocks noGrp="1"/>
          </p:cNvSpPr>
          <p:nvPr>
            <p:ph type="body" sz="quarter" idx="12" hasCustomPrompt="1"/>
          </p:nvPr>
        </p:nvSpPr>
        <p:spPr>
          <a:xfrm>
            <a:off x="1141603" y="2899778"/>
            <a:ext cx="8230997" cy="623887"/>
          </a:xfrm>
          <a:prstGeom prst="rect">
            <a:avLst/>
          </a:prstGeom>
        </p:spPr>
        <p:txBody>
          <a:bodyPr/>
          <a:lstStyle>
            <a:lvl1pPr marL="0" indent="0">
              <a:buNone/>
              <a:defRPr b="1" i="0" baseline="0">
                <a:solidFill>
                  <a:schemeClr val="bg1"/>
                </a:solidFill>
                <a:latin typeface="TCCC-UnityText" charset="0"/>
                <a:ea typeface="TCCC-UnityText" charset="0"/>
                <a:cs typeface="TCCC-UnityText" charset="0"/>
              </a:defRPr>
            </a:lvl1pPr>
            <a:lvl2pPr marL="457200" indent="0">
              <a:buNone/>
              <a:defRPr b="1" i="0">
                <a:solidFill>
                  <a:schemeClr val="bg1"/>
                </a:solidFill>
                <a:latin typeface="TCCC-UnityText" charset="0"/>
                <a:ea typeface="TCCC-UnityText" charset="0"/>
                <a:cs typeface="TCCC-UnityText" charset="0"/>
              </a:defRPr>
            </a:lvl2pPr>
            <a:lvl3pPr marL="914400" indent="0">
              <a:buNone/>
              <a:defRPr b="1" i="0">
                <a:solidFill>
                  <a:schemeClr val="bg1"/>
                </a:solidFill>
                <a:latin typeface="TCCC-UnityText" charset="0"/>
                <a:ea typeface="TCCC-UnityText" charset="0"/>
                <a:cs typeface="TCCC-UnityText" charset="0"/>
              </a:defRPr>
            </a:lvl3pPr>
            <a:lvl4pPr marL="1371600" indent="0">
              <a:buNone/>
              <a:defRPr b="1" i="0">
                <a:solidFill>
                  <a:schemeClr val="bg1"/>
                </a:solidFill>
                <a:latin typeface="TCCC-UnityText" charset="0"/>
                <a:ea typeface="TCCC-UnityText" charset="0"/>
                <a:cs typeface="TCCC-UnityText" charset="0"/>
              </a:defRPr>
            </a:lvl4pPr>
            <a:lvl5pPr marL="1828800" indent="0">
              <a:buNone/>
              <a:defRPr b="1" i="0">
                <a:solidFill>
                  <a:schemeClr val="bg1"/>
                </a:solidFill>
                <a:latin typeface="TCCC-UnityText" charset="0"/>
                <a:ea typeface="TCCC-UnityText" charset="0"/>
                <a:cs typeface="TCCC-UnityText" charset="0"/>
              </a:defRPr>
            </a:lvl5pPr>
          </a:lstStyle>
          <a:p>
            <a:pPr lvl="0"/>
            <a:r>
              <a:rPr lang="en-US"/>
              <a:t>Add title here</a:t>
            </a:r>
          </a:p>
        </p:txBody>
      </p:sp>
      <p:sp>
        <p:nvSpPr>
          <p:cNvPr id="15" name="Text Placeholder 17"/>
          <p:cNvSpPr>
            <a:spLocks noGrp="1"/>
          </p:cNvSpPr>
          <p:nvPr>
            <p:ph type="body" sz="quarter" idx="13" hasCustomPrompt="1"/>
          </p:nvPr>
        </p:nvSpPr>
        <p:spPr>
          <a:xfrm>
            <a:off x="1141603" y="3523665"/>
            <a:ext cx="7782941" cy="803275"/>
          </a:xfrm>
          <a:prstGeom prst="rect">
            <a:avLst/>
          </a:prstGeom>
        </p:spPr>
        <p:txBody>
          <a:bodyPr/>
          <a:lstStyle>
            <a:lvl1pPr marL="0" indent="0">
              <a:buNone/>
              <a:defRPr sz="1400" b="0" i="0">
                <a:solidFill>
                  <a:schemeClr val="bg1"/>
                </a:solidFill>
                <a:latin typeface="Roboto Slab" charset="0"/>
                <a:ea typeface="Roboto Slab" charset="0"/>
                <a:cs typeface="Roboto Slab" charset="0"/>
              </a:defRPr>
            </a:lvl1pPr>
            <a:lvl2pPr marL="457200" indent="0">
              <a:buNone/>
              <a:defRPr sz="1400" b="0" i="0">
                <a:solidFill>
                  <a:schemeClr val="bg1"/>
                </a:solidFill>
                <a:latin typeface="Roboto Slab" charset="0"/>
                <a:ea typeface="Roboto Slab" charset="0"/>
                <a:cs typeface="Roboto Slab" charset="0"/>
              </a:defRPr>
            </a:lvl2pPr>
            <a:lvl3pPr marL="914400" indent="0">
              <a:buNone/>
              <a:defRPr sz="1400" b="0" i="0">
                <a:solidFill>
                  <a:schemeClr val="bg1"/>
                </a:solidFill>
                <a:latin typeface="Roboto Slab" charset="0"/>
                <a:ea typeface="Roboto Slab" charset="0"/>
                <a:cs typeface="Roboto Slab" charset="0"/>
              </a:defRPr>
            </a:lvl3pPr>
            <a:lvl4pPr marL="1371600" indent="0">
              <a:buNone/>
              <a:defRPr sz="1400" b="0" i="0">
                <a:solidFill>
                  <a:schemeClr val="bg1"/>
                </a:solidFill>
                <a:latin typeface="Roboto Slab" charset="0"/>
                <a:ea typeface="Roboto Slab" charset="0"/>
                <a:cs typeface="Roboto Slab" charset="0"/>
              </a:defRPr>
            </a:lvl4pPr>
            <a:lvl5pPr marL="1828800" indent="0">
              <a:buNone/>
              <a:defRPr sz="1400" b="0" i="0">
                <a:solidFill>
                  <a:schemeClr val="bg1"/>
                </a:solidFill>
                <a:latin typeface="Roboto Slab" charset="0"/>
                <a:ea typeface="Roboto Slab" charset="0"/>
                <a:cs typeface="Roboto Slab" charset="0"/>
              </a:defRPr>
            </a:lvl5pPr>
          </a:lstStyle>
          <a:p>
            <a:pPr lvl="0"/>
            <a:r>
              <a:rPr lang="en-US"/>
              <a:t>Add subtitle here</a:t>
            </a:r>
          </a:p>
        </p:txBody>
      </p:sp>
    </p:spTree>
    <p:extLst>
      <p:ext uri="{BB962C8B-B14F-4D97-AF65-F5344CB8AC3E}">
        <p14:creationId xmlns:p14="http://schemas.microsoft.com/office/powerpoint/2010/main" val="422772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16-Divider-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10318751" cy="274317"/>
          </a:xfrm>
        </p:spPr>
        <p:txBody>
          <a:bodyPr anchor="ctr"/>
          <a:lstStyle>
            <a:lvl1pPr>
              <a:defRPr sz="1000"/>
            </a:lvl1pPr>
            <a:lvl4pPr>
              <a:defRPr sz="1600"/>
            </a:lvl4pPr>
            <a:lvl7pPr marL="457200" indent="0">
              <a:buNone/>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1234464"/>
            <a:ext cx="10318751" cy="2880336"/>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0" y="4267199"/>
            <a:ext cx="10318750" cy="2133601"/>
          </a:xfrm>
        </p:spPr>
        <p:txBody>
          <a:bodyPr/>
          <a:lstStyle/>
          <a:p>
            <a:pPr lvl="1"/>
            <a:r>
              <a:rPr lang="en-US"/>
              <a:t>Sub headline</a:t>
            </a:r>
          </a:p>
        </p:txBody>
      </p:sp>
      <p:sp>
        <p:nvSpPr>
          <p:cNvPr id="7" name="Footer Placeholder 1">
            <a:extLst>
              <a:ext uri="{FF2B5EF4-FFF2-40B4-BE49-F238E27FC236}">
                <a16:creationId xmlns:a16="http://schemas.microsoft.com/office/drawing/2014/main" id="{9134AF88-FE1C-B863-0A01-49B934125DF8}"/>
              </a:ext>
            </a:extLst>
          </p:cNvPr>
          <p:cNvSpPr>
            <a:spLocks noGrp="1"/>
          </p:cNvSpPr>
          <p:nvPr>
            <p:ph type="ftr" sz="quarter" idx="19"/>
          </p:nvPr>
        </p:nvSpPr>
        <p:spPr/>
        <p:txBody>
          <a:bodyPr/>
          <a:lstStyle/>
          <a:p>
            <a:r>
              <a:rPr lang="en-US"/>
              <a:t> </a:t>
            </a:r>
          </a:p>
        </p:txBody>
      </p:sp>
      <p:sp>
        <p:nvSpPr>
          <p:cNvPr id="6" name="Slide Number Placeholder 1">
            <a:extLst>
              <a:ext uri="{FF2B5EF4-FFF2-40B4-BE49-F238E27FC236}">
                <a16:creationId xmlns:a16="http://schemas.microsoft.com/office/drawing/2014/main" id="{6F343D44-1AD6-05ED-15B7-BF4B9AE65DFE}"/>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0"/>
            <a:ext cx="12192000" cy="6858000"/>
          </a:xfrm>
        </p:spPr>
        <p:txBody>
          <a:bodyPr lIns="457200" tIns="457200" rIns="457200"/>
          <a:lstStyle/>
          <a:p>
            <a:pPr lvl="3"/>
            <a:r>
              <a:rPr lang="en-US"/>
              <a:t>Click center image icon to add a background Image</a:t>
            </a:r>
          </a:p>
        </p:txBody>
      </p:sp>
      <p:sp>
        <p:nvSpPr>
          <p:cNvPr id="3" name="Date Placeholder 2">
            <a:extLst>
              <a:ext uri="{FF2B5EF4-FFF2-40B4-BE49-F238E27FC236}">
                <a16:creationId xmlns:a16="http://schemas.microsoft.com/office/drawing/2014/main" id="{4E761D11-5D91-29BD-72F3-B1AA0F504CD7}"/>
              </a:ext>
            </a:extLst>
          </p:cNvPr>
          <p:cNvSpPr>
            <a:spLocks noGrp="1"/>
          </p:cNvSpPr>
          <p:nvPr>
            <p:ph type="dt" sz="half" idx="20"/>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2915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4" name="Picture Placeholder 11"/>
          <p:cNvSpPr>
            <a:spLocks noGrp="1"/>
          </p:cNvSpPr>
          <p:nvPr>
            <p:ph type="pic" sz="quarter" idx="10"/>
          </p:nvPr>
        </p:nvSpPr>
        <p:spPr>
          <a:xfrm>
            <a:off x="6669088" y="303213"/>
            <a:ext cx="5216525" cy="5885920"/>
          </a:xfrm>
          <a:prstGeom prst="rect">
            <a:avLst/>
          </a:prstGeom>
        </p:spPr>
        <p:txBody>
          <a:bodyPr anchor="ctr"/>
          <a:lstStyle>
            <a:lvl1pPr marL="0" indent="0" algn="ctr">
              <a:buNone/>
              <a:defRPr/>
            </a:lvl1pPr>
          </a:lstStyle>
          <a:p>
            <a:endParaRPr lang="en-US"/>
          </a:p>
        </p:txBody>
      </p:sp>
      <p:sp>
        <p:nvSpPr>
          <p:cNvPr id="15" name="Title 1"/>
          <p:cNvSpPr>
            <a:spLocks noGrp="1"/>
          </p:cNvSpPr>
          <p:nvPr>
            <p:ph type="title" hasCustomPrompt="1"/>
          </p:nvPr>
        </p:nvSpPr>
        <p:spPr>
          <a:xfrm>
            <a:off x="402799" y="459282"/>
            <a:ext cx="5181600" cy="682394"/>
          </a:xfrm>
          <a:prstGeom prst="rect">
            <a:avLst/>
          </a:prstGeom>
        </p:spPr>
        <p:txBody>
          <a:bodyPr/>
          <a:lstStyle>
            <a:lvl1pPr>
              <a:defRPr sz="2800" b="1" i="0">
                <a:solidFill>
                  <a:srgbClr val="E4212A"/>
                </a:solidFill>
                <a:latin typeface="TCCC-UnityHeadline" charset="0"/>
                <a:ea typeface="TCCC-UnityHeadline" charset="0"/>
                <a:cs typeface="TCCC-UnityHeadline" charset="0"/>
              </a:defRPr>
            </a:lvl1pPr>
          </a:lstStyle>
          <a:p>
            <a:r>
              <a:rPr lang="en-US"/>
              <a:t>CLICK TO ADD TITLE</a:t>
            </a:r>
          </a:p>
        </p:txBody>
      </p:sp>
      <p:sp>
        <p:nvSpPr>
          <p:cNvPr id="16" name="Content Placeholder 2"/>
          <p:cNvSpPr>
            <a:spLocks noGrp="1"/>
          </p:cNvSpPr>
          <p:nvPr>
            <p:ph sz="half" idx="1"/>
          </p:nvPr>
        </p:nvSpPr>
        <p:spPr>
          <a:xfrm>
            <a:off x="402798" y="1141676"/>
            <a:ext cx="5181600" cy="4351338"/>
          </a:xfrm>
          <a:prstGeom prst="rect">
            <a:avLst/>
          </a:prstGeom>
        </p:spPr>
        <p:txBody>
          <a:bodyPr/>
          <a:lstStyle>
            <a:lvl1pPr marL="0" indent="0">
              <a:buNone/>
              <a:defRPr sz="1400" b="0" i="0">
                <a:latin typeface="Roboto Slab Light" charset="0"/>
                <a:ea typeface="Roboto Slab Light" charset="0"/>
                <a:cs typeface="Roboto Slab Light" charset="0"/>
              </a:defRPr>
            </a:lvl1pPr>
            <a:lvl2pPr marL="457200" indent="0">
              <a:buNone/>
              <a:defRPr sz="1400" b="0" i="0">
                <a:latin typeface="Roboto Slab Light" charset="0"/>
                <a:ea typeface="Roboto Slab Light" charset="0"/>
                <a:cs typeface="Roboto Slab Light" charset="0"/>
              </a:defRPr>
            </a:lvl2pPr>
            <a:lvl3pPr marL="914400" indent="0">
              <a:buNone/>
              <a:defRPr sz="1400" b="0" i="0">
                <a:latin typeface="Roboto Slab Light" charset="0"/>
                <a:ea typeface="Roboto Slab Light" charset="0"/>
                <a:cs typeface="Roboto Slab Light" charset="0"/>
              </a:defRPr>
            </a:lvl3pPr>
            <a:lvl4pPr marL="1371600" indent="0">
              <a:buNone/>
              <a:defRPr sz="1400" b="0" i="0">
                <a:latin typeface="Roboto Slab Light" charset="0"/>
                <a:ea typeface="Roboto Slab Light" charset="0"/>
                <a:cs typeface="Roboto Slab Light" charset="0"/>
              </a:defRPr>
            </a:lvl4pPr>
            <a:lvl5pPr marL="1828800" indent="0">
              <a:buNone/>
              <a:defRPr sz="1400" b="0" i="0">
                <a:latin typeface="Roboto Slab Light" charset="0"/>
                <a:ea typeface="Roboto Slab Light" charset="0"/>
                <a:cs typeface="Roboto Slab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11972"/>
            <a:ext cx="12192000" cy="153813"/>
            <a:chOff x="0" y="6711972"/>
            <a:chExt cx="12192000" cy="153813"/>
          </a:xfrm>
        </p:grpSpPr>
        <p:sp>
          <p:nvSpPr>
            <p:cNvPr id="31" name="Rectangle 30">
              <a:extLst>
                <a:ext uri="{FF2B5EF4-FFF2-40B4-BE49-F238E27FC236}">
                  <a16:creationId xmlns:a16="http://schemas.microsoft.com/office/drawing/2014/main" id="{4E86816A-C329-4CE6-837A-D939F5DFA269}"/>
                </a:ext>
              </a:extLst>
            </p:cNvPr>
            <p:cNvSpPr/>
            <p:nvPr userDrawn="1"/>
          </p:nvSpPr>
          <p:spPr>
            <a:xfrm>
              <a:off x="0" y="6711972"/>
              <a:ext cx="1932806" cy="153812"/>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2AFF3E8-900C-436D-B0BF-04138B4B81BF}"/>
                </a:ext>
              </a:extLst>
            </p:cNvPr>
            <p:cNvSpPr/>
            <p:nvPr userDrawn="1"/>
          </p:nvSpPr>
          <p:spPr>
            <a:xfrm>
              <a:off x="2060489" y="6711972"/>
              <a:ext cx="1932806" cy="153812"/>
            </a:xfrm>
            <a:prstGeom prst="rect">
              <a:avLst/>
            </a:prstGeom>
            <a:solidFill>
              <a:srgbClr val="F17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DF80F7E-BA47-4E3E-BE91-BD2160F4347D}"/>
                </a:ext>
              </a:extLst>
            </p:cNvPr>
            <p:cNvSpPr/>
            <p:nvPr userDrawn="1"/>
          </p:nvSpPr>
          <p:spPr>
            <a:xfrm>
              <a:off x="4120978" y="6711972"/>
              <a:ext cx="1932806" cy="153812"/>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72DA81-5655-403A-8602-5D3F84061F32}"/>
                </a:ext>
              </a:extLst>
            </p:cNvPr>
            <p:cNvSpPr/>
            <p:nvPr userDrawn="1"/>
          </p:nvSpPr>
          <p:spPr>
            <a:xfrm>
              <a:off x="6167050" y="6711972"/>
              <a:ext cx="1932806" cy="153812"/>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098858-E15B-4D5D-B330-91662386EA05}"/>
                </a:ext>
              </a:extLst>
            </p:cNvPr>
            <p:cNvSpPr/>
            <p:nvPr userDrawn="1"/>
          </p:nvSpPr>
          <p:spPr>
            <a:xfrm>
              <a:off x="8213122" y="6711973"/>
              <a:ext cx="1932806" cy="153812"/>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5276CB3-CCF8-44C9-B05E-EA01358158D9}"/>
                </a:ext>
              </a:extLst>
            </p:cNvPr>
            <p:cNvSpPr/>
            <p:nvPr userDrawn="1"/>
          </p:nvSpPr>
          <p:spPr>
            <a:xfrm>
              <a:off x="10259194" y="6711972"/>
              <a:ext cx="1932806" cy="153812"/>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47413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089-1B74-7B14-B968-235ECF9E4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8771D-079B-86FF-F93C-307482527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C3491-AA8C-F12A-199D-97B5899358E6}"/>
              </a:ext>
            </a:extLst>
          </p:cNvPr>
          <p:cNvSpPr>
            <a:spLocks noGrp="1"/>
          </p:cNvSpPr>
          <p:nvPr>
            <p:ph type="dt" sz="half" idx="10"/>
          </p:nvPr>
        </p:nvSpPr>
        <p:spPr/>
        <p:txBody>
          <a:bodyPr/>
          <a:lstStyle/>
          <a:p>
            <a:fld id="{BB8A832A-3A8E-4001-B403-03ABA8DEC63D}" type="datetimeFigureOut">
              <a:rPr lang="en-US" smtClean="0"/>
              <a:t>9/6/2024</a:t>
            </a:fld>
            <a:endParaRPr lang="en-US"/>
          </a:p>
        </p:txBody>
      </p:sp>
      <p:sp>
        <p:nvSpPr>
          <p:cNvPr id="5" name="Footer Placeholder 4">
            <a:extLst>
              <a:ext uri="{FF2B5EF4-FFF2-40B4-BE49-F238E27FC236}">
                <a16:creationId xmlns:a16="http://schemas.microsoft.com/office/drawing/2014/main" id="{4EC31B22-FFA9-F047-DBF0-2CBEBD0C2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852B1-5CC2-CD0B-216A-8B37CA71A151}"/>
              </a:ext>
            </a:extLst>
          </p:cNvPr>
          <p:cNvSpPr>
            <a:spLocks noGrp="1"/>
          </p:cNvSpPr>
          <p:nvPr>
            <p:ph type="sldNum" sz="quarter" idx="12"/>
          </p:nvPr>
        </p:nvSpPr>
        <p:spPr/>
        <p:txBody>
          <a:bodyPr/>
          <a:lstStyle/>
          <a:p>
            <a:fld id="{CD56B8B8-7143-4874-9573-441FD3058647}" type="slidenum">
              <a:rPr lang="en-US" smtClean="0"/>
              <a:t>‹#›</a:t>
            </a:fld>
            <a:endParaRPr lang="en-US"/>
          </a:p>
        </p:txBody>
      </p:sp>
    </p:spTree>
    <p:extLst>
      <p:ext uri="{BB962C8B-B14F-4D97-AF65-F5344CB8AC3E}">
        <p14:creationId xmlns:p14="http://schemas.microsoft.com/office/powerpoint/2010/main" val="31405558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7359" y="2322856"/>
            <a:ext cx="4432705" cy="1958858"/>
          </a:xfrm>
          <a:prstGeom prst="rect">
            <a:avLst/>
          </a:prstGeom>
        </p:spPr>
      </p:pic>
      <p:cxnSp>
        <p:nvCxnSpPr>
          <p:cNvPr id="9" name="Straight Connector 8"/>
          <p:cNvCxnSpPr/>
          <p:nvPr userDrawn="1"/>
        </p:nvCxnSpPr>
        <p:spPr>
          <a:xfrm>
            <a:off x="5773260" y="2322856"/>
            <a:ext cx="0" cy="195885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6042511" y="2639003"/>
            <a:ext cx="5147616" cy="663282"/>
          </a:xfrm>
          <a:prstGeom prst="rect">
            <a:avLst/>
          </a:prstGeom>
        </p:spPr>
        <p:txBody>
          <a:bodyPr/>
          <a:lstStyle>
            <a:lvl1pPr marL="0" indent="0">
              <a:lnSpc>
                <a:spcPct val="100000"/>
              </a:lnSpc>
              <a:buNone/>
              <a:defRPr b="1" i="0">
                <a:solidFill>
                  <a:srgbClr val="414042"/>
                </a:solidFill>
                <a:latin typeface="TCCC-UnityHeadline" charset="0"/>
                <a:ea typeface="TCCC-UnityHeadline" charset="0"/>
                <a:cs typeface="TCCC-UnityHeadline" charset="0"/>
              </a:defRPr>
            </a:lvl1pPr>
            <a:lvl2pPr marL="457200" indent="0" algn="l">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9" name="Text Placeholder 18"/>
          <p:cNvSpPr>
            <a:spLocks noGrp="1"/>
          </p:cNvSpPr>
          <p:nvPr>
            <p:ph type="body" sz="quarter" idx="11" hasCustomPrompt="1"/>
          </p:nvPr>
        </p:nvSpPr>
        <p:spPr>
          <a:xfrm>
            <a:off x="6053138" y="3302285"/>
            <a:ext cx="3605212" cy="684213"/>
          </a:xfrm>
          <a:prstGeom prst="rect">
            <a:avLst/>
          </a:prstGeom>
        </p:spPr>
        <p:txBody>
          <a:bodyPr/>
          <a:lstStyle>
            <a:lvl1pPr marL="0" indent="0" algn="l">
              <a:buNone/>
              <a:defRPr sz="1600" b="0" i="0">
                <a:solidFill>
                  <a:srgbClr val="414042"/>
                </a:solidFill>
                <a:latin typeface="Roboto Slab Light" charset="0"/>
                <a:ea typeface="Roboto Slab Light" charset="0"/>
                <a:cs typeface="Roboto Slab Light" charset="0"/>
              </a:defRPr>
            </a:lvl1pPr>
            <a:lvl2pPr marL="457200" indent="0" algn="l">
              <a:buNone/>
              <a:defRPr sz="1600">
                <a:latin typeface="Baskerville" charset="0"/>
                <a:ea typeface="Baskerville" charset="0"/>
                <a:cs typeface="Baskerville" charset="0"/>
              </a:defRPr>
            </a:lvl2pPr>
            <a:lvl3pPr marL="914400" indent="0" algn="l">
              <a:buNone/>
              <a:defRPr sz="1600">
                <a:latin typeface="Baskerville" charset="0"/>
                <a:ea typeface="Baskerville" charset="0"/>
                <a:cs typeface="Baskerville" charset="0"/>
              </a:defRPr>
            </a:lvl3pPr>
            <a:lvl4pPr marL="1371600" indent="0" algn="l">
              <a:buNone/>
              <a:defRPr sz="1600">
                <a:latin typeface="Baskerville" charset="0"/>
                <a:ea typeface="Baskerville" charset="0"/>
                <a:cs typeface="Baskerville" charset="0"/>
              </a:defRPr>
            </a:lvl4pPr>
            <a:lvl5pPr marL="1828800" indent="0" algn="l">
              <a:buNone/>
              <a:defRPr sz="1600">
                <a:latin typeface="Baskerville" charset="0"/>
                <a:ea typeface="Baskerville" charset="0"/>
                <a:cs typeface="Baskerville" charset="0"/>
              </a:defRPr>
            </a:lvl5pPr>
          </a:lstStyle>
          <a:p>
            <a:pPr lvl="0"/>
            <a:r>
              <a:rPr lang="en-US"/>
              <a:t>Click to add text</a:t>
            </a:r>
          </a:p>
        </p:txBody>
      </p:sp>
      <p:grpSp>
        <p:nvGrpSpPr>
          <p:cNvPr id="24" name="Group 23"/>
          <p:cNvGrpSpPr/>
          <p:nvPr userDrawn="1"/>
        </p:nvGrpSpPr>
        <p:grpSpPr>
          <a:xfrm>
            <a:off x="0" y="6711972"/>
            <a:ext cx="12192000" cy="153813"/>
            <a:chOff x="0" y="6711972"/>
            <a:chExt cx="12192000" cy="153813"/>
          </a:xfrm>
        </p:grpSpPr>
        <p:sp>
          <p:nvSpPr>
            <p:cNvPr id="25" name="Rectangle 24">
              <a:extLst>
                <a:ext uri="{FF2B5EF4-FFF2-40B4-BE49-F238E27FC236}">
                  <a16:creationId xmlns:a16="http://schemas.microsoft.com/office/drawing/2014/main" id="{4E86816A-C329-4CE6-837A-D939F5DFA269}"/>
                </a:ext>
              </a:extLst>
            </p:cNvPr>
            <p:cNvSpPr/>
            <p:nvPr userDrawn="1"/>
          </p:nvSpPr>
          <p:spPr>
            <a:xfrm>
              <a:off x="0" y="6711972"/>
              <a:ext cx="1932806" cy="153812"/>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AFF3E8-900C-436D-B0BF-04138B4B81BF}"/>
                </a:ext>
              </a:extLst>
            </p:cNvPr>
            <p:cNvSpPr/>
            <p:nvPr userDrawn="1"/>
          </p:nvSpPr>
          <p:spPr>
            <a:xfrm>
              <a:off x="2060489" y="6711972"/>
              <a:ext cx="1932806" cy="153812"/>
            </a:xfrm>
            <a:prstGeom prst="rect">
              <a:avLst/>
            </a:prstGeom>
            <a:solidFill>
              <a:srgbClr val="F17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DF80F7E-BA47-4E3E-BE91-BD2160F4347D}"/>
                </a:ext>
              </a:extLst>
            </p:cNvPr>
            <p:cNvSpPr/>
            <p:nvPr userDrawn="1"/>
          </p:nvSpPr>
          <p:spPr>
            <a:xfrm>
              <a:off x="4120978" y="6711972"/>
              <a:ext cx="1932806" cy="153812"/>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72DA81-5655-403A-8602-5D3F84061F32}"/>
                </a:ext>
              </a:extLst>
            </p:cNvPr>
            <p:cNvSpPr/>
            <p:nvPr userDrawn="1"/>
          </p:nvSpPr>
          <p:spPr>
            <a:xfrm>
              <a:off x="6167050" y="6711972"/>
              <a:ext cx="1932806" cy="153812"/>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098858-E15B-4D5D-B330-91662386EA05}"/>
                </a:ext>
              </a:extLst>
            </p:cNvPr>
            <p:cNvSpPr/>
            <p:nvPr userDrawn="1"/>
          </p:nvSpPr>
          <p:spPr>
            <a:xfrm>
              <a:off x="8213122" y="6711973"/>
              <a:ext cx="1932806" cy="153812"/>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5276CB3-CCF8-44C9-B05E-EA01358158D9}"/>
                </a:ext>
              </a:extLst>
            </p:cNvPr>
            <p:cNvSpPr/>
            <p:nvPr userDrawn="1"/>
          </p:nvSpPr>
          <p:spPr>
            <a:xfrm>
              <a:off x="10259194" y="6711972"/>
              <a:ext cx="1932806" cy="153812"/>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24235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BDB6FB-8DE3-4604-B415-6673BD29D06E}"/>
              </a:ext>
            </a:extLst>
          </p:cNvPr>
          <p:cNvSpPr/>
          <p:nvPr userDrawn="1"/>
        </p:nvSpPr>
        <p:spPr>
          <a:xfrm>
            <a:off x="-42216" y="-9267"/>
            <a:ext cx="12234216" cy="6867267"/>
          </a:xfrm>
          <a:prstGeom prst="rect">
            <a:avLst/>
          </a:prstGeom>
          <a:solidFill>
            <a:srgbClr val="E4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C1A446-C419-4D91-A20B-B8C8AB84FCDB}"/>
              </a:ext>
            </a:extLst>
          </p:cNvPr>
          <p:cNvSpPr/>
          <p:nvPr userDrawn="1"/>
        </p:nvSpPr>
        <p:spPr>
          <a:xfrm>
            <a:off x="4718304" y="-445492"/>
            <a:ext cx="7767747" cy="77677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5" name="Rectangle 4">
            <a:extLst>
              <a:ext uri="{FF2B5EF4-FFF2-40B4-BE49-F238E27FC236}">
                <a16:creationId xmlns:a16="http://schemas.microsoft.com/office/drawing/2014/main" id="{796BF687-E787-42C2-9117-4A6B0A701C2E}"/>
              </a:ext>
            </a:extLst>
          </p:cNvPr>
          <p:cNvSpPr/>
          <p:nvPr userDrawn="1"/>
        </p:nvSpPr>
        <p:spPr>
          <a:xfrm>
            <a:off x="10195560" y="-9267"/>
            <a:ext cx="1996440" cy="2432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7E3E54-4748-428B-B14E-D9D5E8AA8A24}"/>
              </a:ext>
            </a:extLst>
          </p:cNvPr>
          <p:cNvSpPr/>
          <p:nvPr userDrawn="1"/>
        </p:nvSpPr>
        <p:spPr>
          <a:xfrm>
            <a:off x="2404872" y="-1380744"/>
            <a:ext cx="9787128" cy="13714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40C96D-D678-416E-BD93-BD5DC44DE3B7}"/>
              </a:ext>
            </a:extLst>
          </p:cNvPr>
          <p:cNvSpPr/>
          <p:nvPr userDrawn="1"/>
        </p:nvSpPr>
        <p:spPr>
          <a:xfrm>
            <a:off x="2551898" y="6854608"/>
            <a:ext cx="9787128" cy="13714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F6068A-D85B-454D-8E0C-6696DABE3B46}"/>
              </a:ext>
            </a:extLst>
          </p:cNvPr>
          <p:cNvSpPr/>
          <p:nvPr userDrawn="1"/>
        </p:nvSpPr>
        <p:spPr>
          <a:xfrm>
            <a:off x="12192000" y="-64008"/>
            <a:ext cx="2953512" cy="7086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C92334-A547-4839-8B06-8F9279D57E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268" y="5398910"/>
            <a:ext cx="2058630" cy="910196"/>
          </a:xfrm>
          <a:prstGeom prst="rect">
            <a:avLst/>
          </a:prstGeom>
        </p:spPr>
      </p:pic>
      <p:pic>
        <p:nvPicPr>
          <p:cNvPr id="11" name="Picture 10">
            <a:extLst>
              <a:ext uri="{FF2B5EF4-FFF2-40B4-BE49-F238E27FC236}">
                <a16:creationId xmlns:a16="http://schemas.microsoft.com/office/drawing/2014/main" id="{04E67D23-2BF2-4DC1-8C07-06D67D2AD3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03471" y="311968"/>
            <a:ext cx="6197411" cy="6221411"/>
          </a:xfrm>
          <a:prstGeom prst="rect">
            <a:avLst/>
          </a:prstGeom>
        </p:spPr>
      </p:pic>
      <p:sp>
        <p:nvSpPr>
          <p:cNvPr id="16" name="Text Placeholder 15"/>
          <p:cNvSpPr>
            <a:spLocks noGrp="1"/>
          </p:cNvSpPr>
          <p:nvPr>
            <p:ph type="body" sz="quarter" idx="12" hasCustomPrompt="1"/>
          </p:nvPr>
        </p:nvSpPr>
        <p:spPr>
          <a:xfrm>
            <a:off x="446659" y="2899778"/>
            <a:ext cx="3273425" cy="623887"/>
          </a:xfrm>
          <a:prstGeom prst="rect">
            <a:avLst/>
          </a:prstGeom>
        </p:spPr>
        <p:txBody>
          <a:bodyPr/>
          <a:lstStyle>
            <a:lvl1pPr marL="0" indent="0">
              <a:buNone/>
              <a:defRPr b="1" i="0" baseline="0">
                <a:solidFill>
                  <a:schemeClr val="bg1"/>
                </a:solidFill>
                <a:latin typeface="TCCC-UnityText" charset="0"/>
                <a:ea typeface="TCCC-UnityText" charset="0"/>
                <a:cs typeface="TCCC-UnityText" charset="0"/>
              </a:defRPr>
            </a:lvl1pPr>
            <a:lvl2pPr marL="457200" indent="0">
              <a:buNone/>
              <a:defRPr b="1" i="0">
                <a:solidFill>
                  <a:schemeClr val="bg1"/>
                </a:solidFill>
                <a:latin typeface="TCCC-UnityText" charset="0"/>
                <a:ea typeface="TCCC-UnityText" charset="0"/>
                <a:cs typeface="TCCC-UnityText" charset="0"/>
              </a:defRPr>
            </a:lvl2pPr>
            <a:lvl3pPr marL="914400" indent="0">
              <a:buNone/>
              <a:defRPr b="1" i="0">
                <a:solidFill>
                  <a:schemeClr val="bg1"/>
                </a:solidFill>
                <a:latin typeface="TCCC-UnityText" charset="0"/>
                <a:ea typeface="TCCC-UnityText" charset="0"/>
                <a:cs typeface="TCCC-UnityText" charset="0"/>
              </a:defRPr>
            </a:lvl3pPr>
            <a:lvl4pPr marL="1371600" indent="0">
              <a:buNone/>
              <a:defRPr b="1" i="0">
                <a:solidFill>
                  <a:schemeClr val="bg1"/>
                </a:solidFill>
                <a:latin typeface="TCCC-UnityText" charset="0"/>
                <a:ea typeface="TCCC-UnityText" charset="0"/>
                <a:cs typeface="TCCC-UnityText" charset="0"/>
              </a:defRPr>
            </a:lvl4pPr>
            <a:lvl5pPr marL="1828800" indent="0">
              <a:buNone/>
              <a:defRPr b="1" i="0">
                <a:solidFill>
                  <a:schemeClr val="bg1"/>
                </a:solidFill>
                <a:latin typeface="TCCC-UnityText" charset="0"/>
                <a:ea typeface="TCCC-UnityText" charset="0"/>
                <a:cs typeface="TCCC-UnityText" charset="0"/>
              </a:defRPr>
            </a:lvl5pPr>
          </a:lstStyle>
          <a:p>
            <a:pPr lvl="0"/>
            <a:r>
              <a:rPr lang="en-US"/>
              <a:t>Add title here</a:t>
            </a:r>
          </a:p>
        </p:txBody>
      </p:sp>
      <p:sp>
        <p:nvSpPr>
          <p:cNvPr id="18" name="Text Placeholder 17"/>
          <p:cNvSpPr>
            <a:spLocks noGrp="1"/>
          </p:cNvSpPr>
          <p:nvPr>
            <p:ph type="body" sz="quarter" idx="13" hasCustomPrompt="1"/>
          </p:nvPr>
        </p:nvSpPr>
        <p:spPr>
          <a:xfrm>
            <a:off x="446659" y="3523665"/>
            <a:ext cx="3273425" cy="803275"/>
          </a:xfrm>
          <a:prstGeom prst="rect">
            <a:avLst/>
          </a:prstGeom>
        </p:spPr>
        <p:txBody>
          <a:bodyPr/>
          <a:lstStyle>
            <a:lvl1pPr marL="0" indent="0">
              <a:buNone/>
              <a:defRPr sz="1400" b="0" i="0">
                <a:solidFill>
                  <a:schemeClr val="bg1"/>
                </a:solidFill>
                <a:latin typeface="Roboto Slab" charset="0"/>
                <a:ea typeface="Roboto Slab" charset="0"/>
                <a:cs typeface="Roboto Slab" charset="0"/>
              </a:defRPr>
            </a:lvl1pPr>
            <a:lvl2pPr marL="457200" indent="0">
              <a:buNone/>
              <a:defRPr sz="1400" b="0" i="0">
                <a:solidFill>
                  <a:schemeClr val="bg1"/>
                </a:solidFill>
                <a:latin typeface="Roboto Slab" charset="0"/>
                <a:ea typeface="Roboto Slab" charset="0"/>
                <a:cs typeface="Roboto Slab" charset="0"/>
              </a:defRPr>
            </a:lvl2pPr>
            <a:lvl3pPr marL="914400" indent="0">
              <a:buNone/>
              <a:defRPr sz="1400" b="0" i="0">
                <a:solidFill>
                  <a:schemeClr val="bg1"/>
                </a:solidFill>
                <a:latin typeface="Roboto Slab" charset="0"/>
                <a:ea typeface="Roboto Slab" charset="0"/>
                <a:cs typeface="Roboto Slab" charset="0"/>
              </a:defRPr>
            </a:lvl3pPr>
            <a:lvl4pPr marL="1371600" indent="0">
              <a:buNone/>
              <a:defRPr sz="1400" b="0" i="0">
                <a:solidFill>
                  <a:schemeClr val="bg1"/>
                </a:solidFill>
                <a:latin typeface="Roboto Slab" charset="0"/>
                <a:ea typeface="Roboto Slab" charset="0"/>
                <a:cs typeface="Roboto Slab" charset="0"/>
              </a:defRPr>
            </a:lvl4pPr>
            <a:lvl5pPr marL="1828800" indent="0">
              <a:buNone/>
              <a:defRPr sz="1400" b="0" i="0">
                <a:solidFill>
                  <a:schemeClr val="bg1"/>
                </a:solidFill>
                <a:latin typeface="Roboto Slab" charset="0"/>
                <a:ea typeface="Roboto Slab" charset="0"/>
                <a:cs typeface="Roboto Slab" charset="0"/>
              </a:defRPr>
            </a:lvl5pPr>
          </a:lstStyle>
          <a:p>
            <a:pPr lvl="0"/>
            <a:r>
              <a:rPr lang="en-US"/>
              <a:t>Add subtitle here</a:t>
            </a:r>
          </a:p>
        </p:txBody>
      </p:sp>
    </p:spTree>
    <p:extLst>
      <p:ext uri="{BB962C8B-B14F-4D97-AF65-F5344CB8AC3E}">
        <p14:creationId xmlns:p14="http://schemas.microsoft.com/office/powerpoint/2010/main" val="22890336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0F3CE7-A54E-4EF3-8B35-CEF7E4FF2E9D}"/>
              </a:ext>
            </a:extLst>
          </p:cNvPr>
          <p:cNvSpPr/>
          <p:nvPr userDrawn="1"/>
        </p:nvSpPr>
        <p:spPr>
          <a:xfrm>
            <a:off x="0" y="247426"/>
            <a:ext cx="12192000" cy="6607182"/>
          </a:xfrm>
          <a:prstGeom prst="rect">
            <a:avLst/>
          </a:prstGeom>
          <a:solidFill>
            <a:srgbClr val="E4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58E3BF-A858-44A3-B1CE-CAC7851749EC}"/>
              </a:ext>
            </a:extLst>
          </p:cNvPr>
          <p:cNvSpPr/>
          <p:nvPr userDrawn="1"/>
        </p:nvSpPr>
        <p:spPr>
          <a:xfrm>
            <a:off x="2404872" y="-1380744"/>
            <a:ext cx="9787128" cy="13714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D8F05E-721F-4A52-B1A9-49B4C3E34B14}"/>
              </a:ext>
            </a:extLst>
          </p:cNvPr>
          <p:cNvSpPr/>
          <p:nvPr userDrawn="1"/>
        </p:nvSpPr>
        <p:spPr>
          <a:xfrm>
            <a:off x="2551898" y="6854608"/>
            <a:ext cx="9787128" cy="13714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664A2A-7BFE-4C1D-A912-927B10C6FBD2}"/>
              </a:ext>
            </a:extLst>
          </p:cNvPr>
          <p:cNvSpPr/>
          <p:nvPr userDrawn="1"/>
        </p:nvSpPr>
        <p:spPr>
          <a:xfrm>
            <a:off x="12192000" y="-64008"/>
            <a:ext cx="2953512" cy="7086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AB540E-2A46-4C80-A28E-9E99F79983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573" y="4455705"/>
            <a:ext cx="3471758" cy="1534992"/>
          </a:xfrm>
          <a:prstGeom prst="rect">
            <a:avLst/>
          </a:prstGeom>
        </p:spPr>
      </p:pic>
      <p:cxnSp>
        <p:nvCxnSpPr>
          <p:cNvPr id="9" name="Straight Connector 8">
            <a:extLst>
              <a:ext uri="{FF2B5EF4-FFF2-40B4-BE49-F238E27FC236}">
                <a16:creationId xmlns:a16="http://schemas.microsoft.com/office/drawing/2014/main" id="{A5EBA745-A4C8-42E8-B416-6399CDFC3063}"/>
              </a:ext>
            </a:extLst>
          </p:cNvPr>
          <p:cNvCxnSpPr/>
          <p:nvPr userDrawn="1"/>
        </p:nvCxnSpPr>
        <p:spPr>
          <a:xfrm>
            <a:off x="4653806" y="4437176"/>
            <a:ext cx="0" cy="15720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C75368F-7F8F-4B4E-94DA-B3950B887456}"/>
              </a:ext>
            </a:extLst>
          </p:cNvPr>
          <p:cNvGrpSpPr/>
          <p:nvPr userDrawn="1"/>
        </p:nvGrpSpPr>
        <p:grpSpPr>
          <a:xfrm>
            <a:off x="0" y="0"/>
            <a:ext cx="12192000" cy="153813"/>
            <a:chOff x="0" y="6711972"/>
            <a:chExt cx="12192000" cy="153813"/>
          </a:xfrm>
        </p:grpSpPr>
        <p:sp>
          <p:nvSpPr>
            <p:cNvPr id="17" name="Rectangle 16">
              <a:extLst>
                <a:ext uri="{FF2B5EF4-FFF2-40B4-BE49-F238E27FC236}">
                  <a16:creationId xmlns:a16="http://schemas.microsoft.com/office/drawing/2014/main" id="{2BAF166B-57D8-40DE-8553-CE0B755902DD}"/>
                </a:ext>
              </a:extLst>
            </p:cNvPr>
            <p:cNvSpPr/>
            <p:nvPr userDrawn="1"/>
          </p:nvSpPr>
          <p:spPr>
            <a:xfrm>
              <a:off x="0" y="6711972"/>
              <a:ext cx="1932806" cy="153812"/>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A72187-4CE7-4D41-B1BE-6BE537045E67}"/>
                </a:ext>
              </a:extLst>
            </p:cNvPr>
            <p:cNvSpPr/>
            <p:nvPr userDrawn="1"/>
          </p:nvSpPr>
          <p:spPr>
            <a:xfrm>
              <a:off x="2060489" y="6711972"/>
              <a:ext cx="1932806" cy="153812"/>
            </a:xfrm>
            <a:prstGeom prst="rect">
              <a:avLst/>
            </a:prstGeom>
            <a:solidFill>
              <a:srgbClr val="F17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6A903C-338A-44DF-B406-A95245D52069}"/>
                </a:ext>
              </a:extLst>
            </p:cNvPr>
            <p:cNvSpPr/>
            <p:nvPr userDrawn="1"/>
          </p:nvSpPr>
          <p:spPr>
            <a:xfrm>
              <a:off x="4120978" y="6711972"/>
              <a:ext cx="1932806" cy="153812"/>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5A3DF4-6110-426A-B567-451BA691F728}"/>
                </a:ext>
              </a:extLst>
            </p:cNvPr>
            <p:cNvSpPr/>
            <p:nvPr userDrawn="1"/>
          </p:nvSpPr>
          <p:spPr>
            <a:xfrm>
              <a:off x="6167050" y="6711972"/>
              <a:ext cx="1932806" cy="153812"/>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77B8E2-CD2F-46FD-B36C-626EA275DA8A}"/>
                </a:ext>
              </a:extLst>
            </p:cNvPr>
            <p:cNvSpPr/>
            <p:nvPr userDrawn="1"/>
          </p:nvSpPr>
          <p:spPr>
            <a:xfrm>
              <a:off x="8213122" y="6711973"/>
              <a:ext cx="1932806" cy="153812"/>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075944-F8A2-4ED5-8480-11452C1C7B4C}"/>
                </a:ext>
              </a:extLst>
            </p:cNvPr>
            <p:cNvSpPr/>
            <p:nvPr userDrawn="1"/>
          </p:nvSpPr>
          <p:spPr>
            <a:xfrm>
              <a:off x="10259194" y="6711972"/>
              <a:ext cx="1932806" cy="153812"/>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 Placeholder 15"/>
          <p:cNvSpPr>
            <a:spLocks noGrp="1"/>
          </p:cNvSpPr>
          <p:nvPr>
            <p:ph type="body" sz="quarter" idx="12" hasCustomPrompt="1"/>
          </p:nvPr>
        </p:nvSpPr>
        <p:spPr>
          <a:xfrm>
            <a:off x="4938904" y="4710290"/>
            <a:ext cx="8230997" cy="623887"/>
          </a:xfrm>
          <a:prstGeom prst="rect">
            <a:avLst/>
          </a:prstGeom>
        </p:spPr>
        <p:txBody>
          <a:bodyPr/>
          <a:lstStyle>
            <a:lvl1pPr marL="0" indent="0">
              <a:buNone/>
              <a:defRPr b="1" i="0" baseline="0">
                <a:solidFill>
                  <a:schemeClr val="bg1"/>
                </a:solidFill>
                <a:latin typeface="TCCC-UnityText" charset="0"/>
                <a:ea typeface="TCCC-UnityText" charset="0"/>
                <a:cs typeface="TCCC-UnityText" charset="0"/>
              </a:defRPr>
            </a:lvl1pPr>
            <a:lvl2pPr marL="457200" indent="0">
              <a:buNone/>
              <a:defRPr b="1" i="0">
                <a:solidFill>
                  <a:schemeClr val="bg1"/>
                </a:solidFill>
                <a:latin typeface="TCCC-UnityText" charset="0"/>
                <a:ea typeface="TCCC-UnityText" charset="0"/>
                <a:cs typeface="TCCC-UnityText" charset="0"/>
              </a:defRPr>
            </a:lvl2pPr>
            <a:lvl3pPr marL="914400" indent="0">
              <a:buNone/>
              <a:defRPr b="1" i="0">
                <a:solidFill>
                  <a:schemeClr val="bg1"/>
                </a:solidFill>
                <a:latin typeface="TCCC-UnityText" charset="0"/>
                <a:ea typeface="TCCC-UnityText" charset="0"/>
                <a:cs typeface="TCCC-UnityText" charset="0"/>
              </a:defRPr>
            </a:lvl3pPr>
            <a:lvl4pPr marL="1371600" indent="0">
              <a:buNone/>
              <a:defRPr b="1" i="0">
                <a:solidFill>
                  <a:schemeClr val="bg1"/>
                </a:solidFill>
                <a:latin typeface="TCCC-UnityText" charset="0"/>
                <a:ea typeface="TCCC-UnityText" charset="0"/>
                <a:cs typeface="TCCC-UnityText" charset="0"/>
              </a:defRPr>
            </a:lvl4pPr>
            <a:lvl5pPr marL="1828800" indent="0">
              <a:buNone/>
              <a:defRPr b="1" i="0">
                <a:solidFill>
                  <a:schemeClr val="bg1"/>
                </a:solidFill>
                <a:latin typeface="TCCC-UnityText" charset="0"/>
                <a:ea typeface="TCCC-UnityText" charset="0"/>
                <a:cs typeface="TCCC-UnityText" charset="0"/>
              </a:defRPr>
            </a:lvl5pPr>
          </a:lstStyle>
          <a:p>
            <a:pPr lvl="0"/>
            <a:r>
              <a:rPr lang="en-US"/>
              <a:t>ADD TITLE HERE</a:t>
            </a:r>
          </a:p>
        </p:txBody>
      </p:sp>
      <p:sp>
        <p:nvSpPr>
          <p:cNvPr id="26" name="Text Placeholder 17"/>
          <p:cNvSpPr>
            <a:spLocks noGrp="1"/>
          </p:cNvSpPr>
          <p:nvPr>
            <p:ph type="body" sz="quarter" idx="13" hasCustomPrompt="1"/>
          </p:nvPr>
        </p:nvSpPr>
        <p:spPr>
          <a:xfrm>
            <a:off x="4938904" y="5334177"/>
            <a:ext cx="7782941" cy="803275"/>
          </a:xfrm>
          <a:prstGeom prst="rect">
            <a:avLst/>
          </a:prstGeom>
        </p:spPr>
        <p:txBody>
          <a:bodyPr/>
          <a:lstStyle>
            <a:lvl1pPr marL="0" indent="0">
              <a:buNone/>
              <a:defRPr sz="1400" b="0" i="0">
                <a:solidFill>
                  <a:schemeClr val="bg1"/>
                </a:solidFill>
                <a:latin typeface="Roboto Slab" charset="0"/>
                <a:ea typeface="Roboto Slab" charset="0"/>
                <a:cs typeface="Roboto Slab" charset="0"/>
              </a:defRPr>
            </a:lvl1pPr>
            <a:lvl2pPr marL="457200" indent="0">
              <a:buNone/>
              <a:defRPr sz="1400" b="0" i="0">
                <a:solidFill>
                  <a:schemeClr val="bg1"/>
                </a:solidFill>
                <a:latin typeface="Roboto Slab" charset="0"/>
                <a:ea typeface="Roboto Slab" charset="0"/>
                <a:cs typeface="Roboto Slab" charset="0"/>
              </a:defRPr>
            </a:lvl2pPr>
            <a:lvl3pPr marL="914400" indent="0">
              <a:buNone/>
              <a:defRPr sz="1400" b="0" i="0">
                <a:solidFill>
                  <a:schemeClr val="bg1"/>
                </a:solidFill>
                <a:latin typeface="Roboto Slab" charset="0"/>
                <a:ea typeface="Roboto Slab" charset="0"/>
                <a:cs typeface="Roboto Slab" charset="0"/>
              </a:defRPr>
            </a:lvl3pPr>
            <a:lvl4pPr marL="1371600" indent="0">
              <a:buNone/>
              <a:defRPr sz="1400" b="0" i="0">
                <a:solidFill>
                  <a:schemeClr val="bg1"/>
                </a:solidFill>
                <a:latin typeface="Roboto Slab" charset="0"/>
                <a:ea typeface="Roboto Slab" charset="0"/>
                <a:cs typeface="Roboto Slab" charset="0"/>
              </a:defRPr>
            </a:lvl4pPr>
            <a:lvl5pPr marL="1828800" indent="0">
              <a:buNone/>
              <a:defRPr sz="1400" b="0" i="0">
                <a:solidFill>
                  <a:schemeClr val="bg1"/>
                </a:solidFill>
                <a:latin typeface="Roboto Slab" charset="0"/>
                <a:ea typeface="Roboto Slab" charset="0"/>
                <a:cs typeface="Roboto Slab" charset="0"/>
              </a:defRPr>
            </a:lvl5pPr>
          </a:lstStyle>
          <a:p>
            <a:pPr lvl="0"/>
            <a:r>
              <a:rPr lang="en-US"/>
              <a:t>Add subtitle here</a:t>
            </a:r>
          </a:p>
        </p:txBody>
      </p:sp>
    </p:spTree>
    <p:extLst>
      <p:ext uri="{BB962C8B-B14F-4D97-AF65-F5344CB8AC3E}">
        <p14:creationId xmlns:p14="http://schemas.microsoft.com/office/powerpoint/2010/main" val="5975825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FAE013FE-4794-42A8-A504-BF7D6468C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3553" t="20684" r="12527" b="997"/>
          <a:stretch/>
        </p:blipFill>
        <p:spPr>
          <a:xfrm>
            <a:off x="9461210" y="2754219"/>
            <a:ext cx="2415512" cy="2415512"/>
          </a:xfrm>
          <a:prstGeom prst="ellipse">
            <a:avLst/>
          </a:prstGeom>
          <a:ln w="60325">
            <a:solidFill>
              <a:schemeClr val="bg1"/>
            </a:solidFill>
          </a:ln>
        </p:spPr>
      </p:pic>
      <p:pic>
        <p:nvPicPr>
          <p:cNvPr id="46" name="Picture 45">
            <a:extLst>
              <a:ext uri="{FF2B5EF4-FFF2-40B4-BE49-F238E27FC236}">
                <a16:creationId xmlns:a16="http://schemas.microsoft.com/office/drawing/2014/main" id="{82DE31AC-B0CF-44F9-9C87-D76900C455B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9542" t="3996" r="24274" b="1101"/>
          <a:stretch/>
        </p:blipFill>
        <p:spPr>
          <a:xfrm>
            <a:off x="338990" y="295586"/>
            <a:ext cx="2650535" cy="2650535"/>
          </a:xfrm>
          <a:prstGeom prst="ellipse">
            <a:avLst/>
          </a:prstGeom>
        </p:spPr>
      </p:pic>
      <p:pic>
        <p:nvPicPr>
          <p:cNvPr id="42" name="Picture 41">
            <a:extLst>
              <a:ext uri="{FF2B5EF4-FFF2-40B4-BE49-F238E27FC236}">
                <a16:creationId xmlns:a16="http://schemas.microsoft.com/office/drawing/2014/main" id="{DEE192C4-2EA8-423F-8F39-4B1DA8EE46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0510" t="2608" r="29830" b="8001"/>
          <a:stretch/>
        </p:blipFill>
        <p:spPr>
          <a:xfrm>
            <a:off x="9922916" y="195475"/>
            <a:ext cx="1953806" cy="1953806"/>
          </a:xfrm>
          <a:prstGeom prst="ellipse">
            <a:avLst/>
          </a:prstGeom>
          <a:ln>
            <a:solidFill>
              <a:schemeClr val="bg1"/>
            </a:solidFill>
          </a:ln>
        </p:spPr>
      </p:pic>
      <p:pic>
        <p:nvPicPr>
          <p:cNvPr id="51" name="Picture 50"/>
          <p:cNvPicPr>
            <a:picLocks noChangeAspect="1"/>
          </p:cNvPicPr>
          <p:nvPr userDrawn="1"/>
        </p:nvPicPr>
        <p:blipFill rotWithShape="1">
          <a:blip r:embed="rId5">
            <a:extLst>
              <a:ext uri="{28A0092B-C50C-407E-A947-70E740481C1C}">
                <a14:useLocalDpi xmlns:a14="http://schemas.microsoft.com/office/drawing/2010/main"/>
              </a:ext>
            </a:extLst>
          </a:blip>
          <a:srcRect l="31537" t="28937" r="28986" b="11848"/>
          <a:stretch/>
        </p:blipFill>
        <p:spPr>
          <a:xfrm>
            <a:off x="338990" y="3300976"/>
            <a:ext cx="2001520" cy="2001520"/>
          </a:xfrm>
          <a:prstGeom prst="ellipse">
            <a:avLst/>
          </a:prstGeom>
          <a:ln>
            <a:solidFill>
              <a:schemeClr val="bg1"/>
            </a:solidFill>
          </a:ln>
        </p:spPr>
      </p:pic>
      <p:pic>
        <p:nvPicPr>
          <p:cNvPr id="38" name="Picture 37">
            <a:extLst>
              <a:ext uri="{FF2B5EF4-FFF2-40B4-BE49-F238E27FC236}">
                <a16:creationId xmlns:a16="http://schemas.microsoft.com/office/drawing/2014/main" id="{62A32DEE-8B2B-4100-A5F8-4BD50F5F6179}"/>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7534" t="4415" r="20381" b="6227"/>
          <a:stretch/>
        </p:blipFill>
        <p:spPr>
          <a:xfrm>
            <a:off x="2207745" y="2298333"/>
            <a:ext cx="4027955" cy="4027955"/>
          </a:xfrm>
          <a:prstGeom prst="ellipse">
            <a:avLst/>
          </a:prstGeom>
          <a:ln w="60325">
            <a:solidFill>
              <a:schemeClr val="bg1"/>
            </a:solidFill>
          </a:ln>
        </p:spPr>
      </p:pic>
      <p:pic>
        <p:nvPicPr>
          <p:cNvPr id="44" name="Content Placeholder 2">
            <a:extLst>
              <a:ext uri="{FF2B5EF4-FFF2-40B4-BE49-F238E27FC236}">
                <a16:creationId xmlns:a16="http://schemas.microsoft.com/office/drawing/2014/main" id="{5278DEA1-D68A-45E8-9ABC-677F9778AAD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30227" t="9388" r="7529" b="44533"/>
          <a:stretch/>
        </p:blipFill>
        <p:spPr>
          <a:xfrm>
            <a:off x="3959326" y="-160276"/>
            <a:ext cx="1986658" cy="1986658"/>
          </a:xfrm>
          <a:prstGeom prst="ellipse">
            <a:avLst/>
          </a:prstGeom>
          <a:ln>
            <a:solidFill>
              <a:schemeClr val="bg1"/>
            </a:solidFill>
          </a:ln>
        </p:spPr>
      </p:pic>
      <p:pic>
        <p:nvPicPr>
          <p:cNvPr id="52" name="Picture 51">
            <a:extLst>
              <a:ext uri="{FF2B5EF4-FFF2-40B4-BE49-F238E27FC236}">
                <a16:creationId xmlns:a16="http://schemas.microsoft.com/office/drawing/2014/main" id="{BAA7232B-B864-465E-A0DF-17F96F24AED4}"/>
              </a:ext>
            </a:extLst>
          </p:cNvPr>
          <p:cNvPicPr>
            <a:picLocks noChangeAspect="1"/>
          </p:cNvPicPr>
          <p:nvPr userDrawn="1"/>
        </p:nvPicPr>
        <p:blipFill rotWithShape="1">
          <a:blip r:embed="rId8">
            <a:extLst>
              <a:ext uri="{28A0092B-C50C-407E-A947-70E740481C1C}">
                <a14:useLocalDpi xmlns:a14="http://schemas.microsoft.com/office/drawing/2010/main"/>
              </a:ext>
            </a:extLst>
          </a:blip>
          <a:srcRect l="29308" t="13232" r="21655" b="13213"/>
          <a:stretch/>
        </p:blipFill>
        <p:spPr>
          <a:xfrm>
            <a:off x="6354024" y="997993"/>
            <a:ext cx="3599542" cy="3599542"/>
          </a:xfrm>
          <a:prstGeom prst="ellipse">
            <a:avLst/>
          </a:prstGeom>
          <a:ln w="60325">
            <a:solidFill>
              <a:schemeClr val="bg1"/>
            </a:solidFill>
          </a:ln>
        </p:spPr>
      </p:pic>
      <p:grpSp>
        <p:nvGrpSpPr>
          <p:cNvPr id="60" name="Group 59"/>
          <p:cNvGrpSpPr/>
          <p:nvPr userDrawn="1"/>
        </p:nvGrpSpPr>
        <p:grpSpPr>
          <a:xfrm>
            <a:off x="0" y="6711972"/>
            <a:ext cx="12192000" cy="153813"/>
            <a:chOff x="0" y="6711972"/>
            <a:chExt cx="12192000" cy="153813"/>
          </a:xfrm>
        </p:grpSpPr>
        <p:sp>
          <p:nvSpPr>
            <p:cNvPr id="61" name="Rectangle 60">
              <a:extLst>
                <a:ext uri="{FF2B5EF4-FFF2-40B4-BE49-F238E27FC236}">
                  <a16:creationId xmlns:a16="http://schemas.microsoft.com/office/drawing/2014/main" id="{4E86816A-C329-4CE6-837A-D939F5DFA269}"/>
                </a:ext>
              </a:extLst>
            </p:cNvPr>
            <p:cNvSpPr/>
            <p:nvPr userDrawn="1"/>
          </p:nvSpPr>
          <p:spPr>
            <a:xfrm>
              <a:off x="0" y="6711972"/>
              <a:ext cx="1932806" cy="153812"/>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2AFF3E8-900C-436D-B0BF-04138B4B81BF}"/>
                </a:ext>
              </a:extLst>
            </p:cNvPr>
            <p:cNvSpPr/>
            <p:nvPr userDrawn="1"/>
          </p:nvSpPr>
          <p:spPr>
            <a:xfrm>
              <a:off x="2060489" y="6711972"/>
              <a:ext cx="1932806" cy="153812"/>
            </a:xfrm>
            <a:prstGeom prst="rect">
              <a:avLst/>
            </a:prstGeom>
            <a:solidFill>
              <a:srgbClr val="F17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DF80F7E-BA47-4E3E-BE91-BD2160F4347D}"/>
                </a:ext>
              </a:extLst>
            </p:cNvPr>
            <p:cNvSpPr/>
            <p:nvPr userDrawn="1"/>
          </p:nvSpPr>
          <p:spPr>
            <a:xfrm>
              <a:off x="4120978" y="6711972"/>
              <a:ext cx="1932806" cy="153812"/>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C72DA81-5655-403A-8602-5D3F84061F32}"/>
                </a:ext>
              </a:extLst>
            </p:cNvPr>
            <p:cNvSpPr/>
            <p:nvPr userDrawn="1"/>
          </p:nvSpPr>
          <p:spPr>
            <a:xfrm>
              <a:off x="6167050" y="6711972"/>
              <a:ext cx="1932806" cy="153812"/>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D098858-E15B-4D5D-B330-91662386EA05}"/>
                </a:ext>
              </a:extLst>
            </p:cNvPr>
            <p:cNvSpPr/>
            <p:nvPr userDrawn="1"/>
          </p:nvSpPr>
          <p:spPr>
            <a:xfrm>
              <a:off x="8213122" y="6711973"/>
              <a:ext cx="1932806" cy="153812"/>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5276CB3-CCF8-44C9-B05E-EA01358158D9}"/>
                </a:ext>
              </a:extLst>
            </p:cNvPr>
            <p:cNvSpPr/>
            <p:nvPr userDrawn="1"/>
          </p:nvSpPr>
          <p:spPr>
            <a:xfrm>
              <a:off x="10259194" y="6711972"/>
              <a:ext cx="1932806" cy="153812"/>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6183363" y="5484115"/>
            <a:ext cx="1765586" cy="780230"/>
          </a:xfrm>
          <a:prstGeom prst="rect">
            <a:avLst/>
          </a:prstGeom>
          <a:ln>
            <a:solidFill>
              <a:schemeClr val="bg1"/>
            </a:solidFill>
          </a:ln>
        </p:spPr>
      </p:pic>
      <p:cxnSp>
        <p:nvCxnSpPr>
          <p:cNvPr id="113" name="Straight Connector 112"/>
          <p:cNvCxnSpPr/>
          <p:nvPr userDrawn="1"/>
        </p:nvCxnSpPr>
        <p:spPr>
          <a:xfrm>
            <a:off x="8099856" y="5484115"/>
            <a:ext cx="0" cy="7802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4" name="Text Placeholder 16"/>
          <p:cNvSpPr>
            <a:spLocks noGrp="1"/>
          </p:cNvSpPr>
          <p:nvPr>
            <p:ph type="body" sz="quarter" idx="12" hasCustomPrompt="1"/>
          </p:nvPr>
        </p:nvSpPr>
        <p:spPr>
          <a:xfrm>
            <a:off x="8271510" y="5499662"/>
            <a:ext cx="3599540" cy="430437"/>
          </a:xfrm>
          <a:prstGeom prst="rect">
            <a:avLst/>
          </a:prstGeom>
        </p:spPr>
        <p:txBody>
          <a:bodyPr/>
          <a:lstStyle>
            <a:lvl1pPr marL="0" indent="0">
              <a:lnSpc>
                <a:spcPct val="100000"/>
              </a:lnSpc>
              <a:buNone/>
              <a:defRPr sz="2000" b="1" i="0">
                <a:solidFill>
                  <a:srgbClr val="414042"/>
                </a:solidFill>
                <a:latin typeface="TCCC-UnityHeadline" charset="0"/>
                <a:ea typeface="TCCC-UnityHeadline" charset="0"/>
                <a:cs typeface="TCCC-UnityHeadline" charset="0"/>
              </a:defRPr>
            </a:lvl1pPr>
            <a:lvl2pPr marL="457200" indent="0" algn="l">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15" name="Text Placeholder 18"/>
          <p:cNvSpPr>
            <a:spLocks noGrp="1"/>
          </p:cNvSpPr>
          <p:nvPr>
            <p:ph type="body" sz="quarter" idx="14" hasCustomPrompt="1"/>
          </p:nvPr>
        </p:nvSpPr>
        <p:spPr>
          <a:xfrm>
            <a:off x="8271510" y="5930100"/>
            <a:ext cx="3605212" cy="302170"/>
          </a:xfrm>
          <a:prstGeom prst="rect">
            <a:avLst/>
          </a:prstGeom>
        </p:spPr>
        <p:txBody>
          <a:bodyPr/>
          <a:lstStyle>
            <a:lvl1pPr marL="0" indent="0" algn="l">
              <a:buNone/>
              <a:defRPr sz="1200" b="0" i="0">
                <a:solidFill>
                  <a:srgbClr val="414042"/>
                </a:solidFill>
                <a:latin typeface="Roboto Slab Light" charset="0"/>
                <a:ea typeface="Roboto Slab Light" charset="0"/>
                <a:cs typeface="Roboto Slab Light" charset="0"/>
              </a:defRPr>
            </a:lvl1pPr>
            <a:lvl2pPr marL="457200" indent="0" algn="l">
              <a:buNone/>
              <a:defRPr sz="1600">
                <a:latin typeface="Baskerville" charset="0"/>
                <a:ea typeface="Baskerville" charset="0"/>
                <a:cs typeface="Baskerville" charset="0"/>
              </a:defRPr>
            </a:lvl2pPr>
            <a:lvl3pPr marL="914400" indent="0" algn="l">
              <a:buNone/>
              <a:defRPr sz="1600">
                <a:latin typeface="Baskerville" charset="0"/>
                <a:ea typeface="Baskerville" charset="0"/>
                <a:cs typeface="Baskerville" charset="0"/>
              </a:defRPr>
            </a:lvl3pPr>
            <a:lvl4pPr marL="1371600" indent="0" algn="l">
              <a:buNone/>
              <a:defRPr sz="1600">
                <a:latin typeface="Baskerville" charset="0"/>
                <a:ea typeface="Baskerville" charset="0"/>
                <a:cs typeface="Baskerville" charset="0"/>
              </a:defRPr>
            </a:lvl4pPr>
            <a:lvl5pPr marL="1828800" indent="0" algn="l">
              <a:buNone/>
              <a:defRPr sz="1600">
                <a:latin typeface="Baskerville" charset="0"/>
                <a:ea typeface="Baskerville" charset="0"/>
                <a:cs typeface="Baskerville" charset="0"/>
              </a:defRPr>
            </a:lvl5pPr>
          </a:lstStyle>
          <a:p>
            <a:pPr lvl="0"/>
            <a:r>
              <a:rPr lang="en-US"/>
              <a:t>Click to add text</a:t>
            </a:r>
          </a:p>
        </p:txBody>
      </p:sp>
      <p:sp>
        <p:nvSpPr>
          <p:cNvPr id="2" name="Oval 1"/>
          <p:cNvSpPr/>
          <p:nvPr userDrawn="1"/>
        </p:nvSpPr>
        <p:spPr>
          <a:xfrm>
            <a:off x="2174240" y="-180887"/>
            <a:ext cx="1351722" cy="1351722"/>
          </a:xfrm>
          <a:prstGeom prst="ellipse">
            <a:avLst/>
          </a:prstGeom>
          <a:solidFill>
            <a:srgbClr val="098EA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userDrawn="1"/>
        </p:nvSpPr>
        <p:spPr>
          <a:xfrm>
            <a:off x="1808592" y="5425777"/>
            <a:ext cx="598340" cy="598340"/>
          </a:xfrm>
          <a:prstGeom prst="ellipse">
            <a:avLst/>
          </a:prstGeom>
          <a:solidFill>
            <a:srgbClr val="9822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userDrawn="1"/>
        </p:nvSpPr>
        <p:spPr>
          <a:xfrm>
            <a:off x="5482269" y="1776375"/>
            <a:ext cx="598340" cy="598340"/>
          </a:xfrm>
          <a:prstGeom prst="ellipse">
            <a:avLst/>
          </a:prstGeom>
          <a:solidFill>
            <a:srgbClr val="E62E4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userDrawn="1"/>
        </p:nvSpPr>
        <p:spPr>
          <a:xfrm>
            <a:off x="9502570" y="309378"/>
            <a:ext cx="747553" cy="747553"/>
          </a:xfrm>
          <a:prstGeom prst="ellipse">
            <a:avLst/>
          </a:prstGeom>
          <a:solidFill>
            <a:srgbClr val="F3B9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userDrawn="1"/>
        </p:nvSpPr>
        <p:spPr>
          <a:xfrm>
            <a:off x="8139858" y="4154884"/>
            <a:ext cx="921952" cy="921952"/>
          </a:xfrm>
          <a:prstGeom prst="ellipse">
            <a:avLst/>
          </a:prstGeom>
          <a:solidFill>
            <a:srgbClr val="3FB14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726870"/>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1" name="Content Placeholder 2"/>
          <p:cNvSpPr>
            <a:spLocks noGrp="1"/>
          </p:cNvSpPr>
          <p:nvPr>
            <p:ph sz="half" idx="11"/>
          </p:nvPr>
        </p:nvSpPr>
        <p:spPr>
          <a:xfrm>
            <a:off x="6206516" y="1141676"/>
            <a:ext cx="5181600" cy="4351338"/>
          </a:xfrm>
          <a:prstGeom prst="rect">
            <a:avLst/>
          </a:prstGeom>
        </p:spPr>
        <p:txBody>
          <a:bodyPr/>
          <a:lstStyle>
            <a:lvl1pPr marL="0" indent="0">
              <a:buNone/>
              <a:defRPr sz="1400" b="0" i="0">
                <a:latin typeface="Roboto Slab Light" charset="0"/>
                <a:ea typeface="Roboto Slab Light" charset="0"/>
                <a:cs typeface="Roboto Slab Light" charset="0"/>
              </a:defRPr>
            </a:lvl1pPr>
            <a:lvl2pPr marL="457200" indent="0">
              <a:buNone/>
              <a:defRPr sz="1400" b="0" i="0">
                <a:latin typeface="Roboto Slab Light" charset="0"/>
                <a:ea typeface="Roboto Slab Light" charset="0"/>
                <a:cs typeface="Roboto Slab Light" charset="0"/>
              </a:defRPr>
            </a:lvl2pPr>
            <a:lvl3pPr marL="914400" indent="0">
              <a:buNone/>
              <a:defRPr sz="1400" b="0" i="0">
                <a:latin typeface="Roboto Slab Light" charset="0"/>
                <a:ea typeface="Roboto Slab Light" charset="0"/>
                <a:cs typeface="Roboto Slab Light" charset="0"/>
              </a:defRPr>
            </a:lvl3pPr>
            <a:lvl4pPr marL="1371600" indent="0">
              <a:buNone/>
              <a:defRPr sz="1400" b="0" i="0">
                <a:latin typeface="Roboto Slab Light" charset="0"/>
                <a:ea typeface="Roboto Slab Light" charset="0"/>
                <a:cs typeface="Roboto Slab Light" charset="0"/>
              </a:defRPr>
            </a:lvl4pPr>
            <a:lvl5pPr marL="1828800" indent="0">
              <a:buNone/>
              <a:defRPr sz="1400" b="0" i="0">
                <a:latin typeface="Roboto Slab Light" charset="0"/>
                <a:ea typeface="Roboto Slab Light" charset="0"/>
                <a:cs typeface="Roboto Slab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4"/>
          <p:cNvSpPr>
            <a:spLocks noGrp="1"/>
          </p:cNvSpPr>
          <p:nvPr>
            <p:ph type="pic" sz="quarter" idx="10"/>
          </p:nvPr>
        </p:nvSpPr>
        <p:spPr>
          <a:xfrm>
            <a:off x="284697" y="303213"/>
            <a:ext cx="5216525" cy="5868987"/>
          </a:xfrm>
          <a:prstGeom prst="rect">
            <a:avLst/>
          </a:prstGeom>
        </p:spPr>
        <p:txBody>
          <a:bodyPr/>
          <a:lstStyle>
            <a:lvl1pPr marL="0" indent="0" algn="ctr">
              <a:buNone/>
              <a:defRPr/>
            </a:lvl1pPr>
          </a:lstStyle>
          <a:p>
            <a:endParaRPr lang="en-US"/>
          </a:p>
        </p:txBody>
      </p:sp>
      <p:sp>
        <p:nvSpPr>
          <p:cNvPr id="14" name="Title 1"/>
          <p:cNvSpPr>
            <a:spLocks noGrp="1"/>
          </p:cNvSpPr>
          <p:nvPr>
            <p:ph type="title" hasCustomPrompt="1"/>
          </p:nvPr>
        </p:nvSpPr>
        <p:spPr>
          <a:xfrm>
            <a:off x="6206516" y="459282"/>
            <a:ext cx="5181600" cy="682394"/>
          </a:xfrm>
          <a:prstGeom prst="rect">
            <a:avLst/>
          </a:prstGeom>
        </p:spPr>
        <p:txBody>
          <a:bodyPr/>
          <a:lstStyle>
            <a:lvl1pPr>
              <a:defRPr sz="2800" b="1" i="0">
                <a:solidFill>
                  <a:srgbClr val="E4212A"/>
                </a:solidFill>
                <a:latin typeface="TCCC-UnityHeadline" charset="0"/>
                <a:ea typeface="TCCC-UnityHeadline" charset="0"/>
                <a:cs typeface="TCCC-UnityHeadline" charset="0"/>
              </a:defRPr>
            </a:lvl1pPr>
          </a:lstStyle>
          <a:p>
            <a:r>
              <a:rPr lang="en-US"/>
              <a:t>CLICK TO ADD TITLE</a:t>
            </a:r>
          </a:p>
        </p:txBody>
      </p:sp>
      <p:grpSp>
        <p:nvGrpSpPr>
          <p:cNvPr id="2" name="Group 1"/>
          <p:cNvGrpSpPr/>
          <p:nvPr userDrawn="1"/>
        </p:nvGrpSpPr>
        <p:grpSpPr>
          <a:xfrm>
            <a:off x="0" y="6711972"/>
            <a:ext cx="12192000" cy="153813"/>
            <a:chOff x="0" y="6711972"/>
            <a:chExt cx="12192000" cy="153813"/>
          </a:xfrm>
        </p:grpSpPr>
        <p:sp>
          <p:nvSpPr>
            <p:cNvPr id="24" name="Rectangle 23">
              <a:extLst>
                <a:ext uri="{FF2B5EF4-FFF2-40B4-BE49-F238E27FC236}">
                  <a16:creationId xmlns:a16="http://schemas.microsoft.com/office/drawing/2014/main" id="{4E86816A-C329-4CE6-837A-D939F5DFA269}"/>
                </a:ext>
              </a:extLst>
            </p:cNvPr>
            <p:cNvSpPr/>
            <p:nvPr userDrawn="1"/>
          </p:nvSpPr>
          <p:spPr>
            <a:xfrm>
              <a:off x="0" y="6711972"/>
              <a:ext cx="1932806" cy="153812"/>
            </a:xfrm>
            <a:prstGeom prst="rect">
              <a:avLst/>
            </a:prstGeom>
            <a:solidFill>
              <a:srgbClr val="E62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2AFF3E8-900C-436D-B0BF-04138B4B81BF}"/>
                </a:ext>
              </a:extLst>
            </p:cNvPr>
            <p:cNvSpPr/>
            <p:nvPr userDrawn="1"/>
          </p:nvSpPr>
          <p:spPr>
            <a:xfrm>
              <a:off x="2060489" y="6711972"/>
              <a:ext cx="1932806" cy="153812"/>
            </a:xfrm>
            <a:prstGeom prst="rect">
              <a:avLst/>
            </a:prstGeom>
            <a:solidFill>
              <a:srgbClr val="F17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DF80F7E-BA47-4E3E-BE91-BD2160F4347D}"/>
                </a:ext>
              </a:extLst>
            </p:cNvPr>
            <p:cNvSpPr/>
            <p:nvPr userDrawn="1"/>
          </p:nvSpPr>
          <p:spPr>
            <a:xfrm>
              <a:off x="4120978" y="6711972"/>
              <a:ext cx="1932806" cy="153812"/>
            </a:xfrm>
            <a:prstGeom prst="rect">
              <a:avLst/>
            </a:prstGeom>
            <a:solidFill>
              <a:srgbClr val="F3B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72DA81-5655-403A-8602-5D3F84061F32}"/>
                </a:ext>
              </a:extLst>
            </p:cNvPr>
            <p:cNvSpPr/>
            <p:nvPr userDrawn="1"/>
          </p:nvSpPr>
          <p:spPr>
            <a:xfrm>
              <a:off x="6167050" y="6711972"/>
              <a:ext cx="1932806" cy="153812"/>
            </a:xfrm>
            <a:prstGeom prst="rect">
              <a:avLst/>
            </a:prstGeom>
            <a:solidFill>
              <a:srgbClr val="3FB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098858-E15B-4D5D-B330-91662386EA05}"/>
                </a:ext>
              </a:extLst>
            </p:cNvPr>
            <p:cNvSpPr/>
            <p:nvPr userDrawn="1"/>
          </p:nvSpPr>
          <p:spPr>
            <a:xfrm>
              <a:off x="8213122" y="6711973"/>
              <a:ext cx="1932806" cy="153812"/>
            </a:xfrm>
            <a:prstGeom prst="rect">
              <a:avLst/>
            </a:prstGeom>
            <a:solidFill>
              <a:srgbClr val="098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276CB3-CCF8-44C9-B05E-EA01358158D9}"/>
                </a:ext>
              </a:extLst>
            </p:cNvPr>
            <p:cNvSpPr/>
            <p:nvPr userDrawn="1"/>
          </p:nvSpPr>
          <p:spPr>
            <a:xfrm>
              <a:off x="10259194" y="6711972"/>
              <a:ext cx="1932806" cy="153812"/>
            </a:xfrm>
            <a:prstGeom prst="rect">
              <a:avLst/>
            </a:prstGeom>
            <a:solidFill>
              <a:srgbClr val="A91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97593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2667" y="525992"/>
            <a:ext cx="10515600" cy="1325563"/>
          </a:xfrm>
          <a:prstGeom prst="rect">
            <a:avLst/>
          </a:prstGeom>
        </p:spPr>
        <p:txBody>
          <a:bodyPr/>
          <a:lstStyle>
            <a:lvl1pPr>
              <a:defRPr sz="2800" b="1" i="0" baseline="0">
                <a:solidFill>
                  <a:srgbClr val="E4212A"/>
                </a:solidFill>
                <a:latin typeface="TCCC-UnityHeadline" charset="0"/>
                <a:ea typeface="TCCC-UnityHeadline" charset="0"/>
                <a:cs typeface="TCCC-UnityHeadline" charset="0"/>
              </a:defRPr>
            </a:lvl1pPr>
          </a:lstStyle>
          <a:p>
            <a:r>
              <a:rPr lang="en-US"/>
              <a:t>CLICK TO ADD TEXT</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765" r="1328"/>
          <a:stretch/>
        </p:blipFill>
        <p:spPr>
          <a:xfrm>
            <a:off x="0" y="3014133"/>
            <a:ext cx="12192000" cy="3156035"/>
          </a:xfrm>
          <a:prstGeom prst="rect">
            <a:avLst/>
          </a:prstGeom>
        </p:spPr>
      </p:pic>
    </p:spTree>
    <p:extLst>
      <p:ext uri="{BB962C8B-B14F-4D97-AF65-F5344CB8AC3E}">
        <p14:creationId xmlns:p14="http://schemas.microsoft.com/office/powerpoint/2010/main" val="905498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5" name="Rectangle 14"/>
          <p:cNvSpPr/>
          <p:nvPr userDrawn="1"/>
        </p:nvSpPr>
        <p:spPr>
          <a:xfrm>
            <a:off x="-42216" y="-9267"/>
            <a:ext cx="12234216" cy="6867267"/>
          </a:xfrm>
          <a:prstGeom prst="rect">
            <a:avLst/>
          </a:prstGeom>
          <a:solidFill>
            <a:srgbClr val="3CB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7A20"/>
              </a:solidFill>
            </a:endParaRPr>
          </a:p>
        </p:txBody>
      </p:sp>
      <p:sp>
        <p:nvSpPr>
          <p:cNvPr id="18" name="Oval 17"/>
          <p:cNvSpPr/>
          <p:nvPr userDrawn="1"/>
        </p:nvSpPr>
        <p:spPr>
          <a:xfrm flipV="1">
            <a:off x="-385011" y="-364484"/>
            <a:ext cx="5768283" cy="57682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9" name="Rectangle 18"/>
          <p:cNvSpPr/>
          <p:nvPr userDrawn="1"/>
        </p:nvSpPr>
        <p:spPr>
          <a:xfrm>
            <a:off x="-42217" y="-9267"/>
            <a:ext cx="1341628" cy="14736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57192" y="77719"/>
            <a:ext cx="4883877" cy="4883877"/>
          </a:xfrm>
          <a:prstGeom prst="ellipse">
            <a:avLst/>
          </a:prstGeom>
          <a:solidFill>
            <a:srgbClr val="3CB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643282" y="2454870"/>
            <a:ext cx="5009922" cy="1938992"/>
          </a:xfrm>
          <a:prstGeom prst="rect">
            <a:avLst/>
          </a:prstGeom>
          <a:noFill/>
        </p:spPr>
        <p:txBody>
          <a:bodyPr wrap="square" rtlCol="0">
            <a:spAutoFit/>
          </a:bodyPr>
          <a:lstStyle/>
          <a:p>
            <a:r>
              <a:rPr lang="en-US" sz="4000" b="1">
                <a:solidFill>
                  <a:schemeClr val="bg1"/>
                </a:solidFill>
                <a:latin typeface="TCCC-UnityHeadline" charset="0"/>
                <a:ea typeface="TCCC-UnityHeadline" charset="0"/>
                <a:cs typeface="TCCC-UnityHeadline" charset="0"/>
              </a:rPr>
              <a:t>OPERATIONAL </a:t>
            </a:r>
          </a:p>
          <a:p>
            <a:r>
              <a:rPr lang="en-US" sz="4000" b="1">
                <a:solidFill>
                  <a:schemeClr val="bg1"/>
                </a:solidFill>
                <a:latin typeface="TCCC-UnityHeadline" charset="0"/>
                <a:ea typeface="TCCC-UnityHeadline" charset="0"/>
                <a:cs typeface="TCCC-UnityHeadline" charset="0"/>
              </a:rPr>
              <a:t>&amp; EXECUTIONAL</a:t>
            </a:r>
          </a:p>
          <a:p>
            <a:r>
              <a:rPr lang="en-US" sz="4000" b="1">
                <a:solidFill>
                  <a:schemeClr val="bg1"/>
                </a:solidFill>
                <a:latin typeface="TCCC-UnityHeadline" charset="0"/>
                <a:ea typeface="TCCC-UnityHeadline" charset="0"/>
                <a:cs typeface="TCCC-UnityHeadline" charset="0"/>
              </a:rPr>
              <a:t>CAPABILITY</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9431" y="935691"/>
            <a:ext cx="3389408" cy="3168796"/>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250906" y="5789140"/>
            <a:ext cx="1641722" cy="725866"/>
          </a:xfrm>
          <a:prstGeom prst="rect">
            <a:avLst/>
          </a:prstGeom>
        </p:spPr>
      </p:pic>
      <p:sp>
        <p:nvSpPr>
          <p:cNvPr id="21" name="Rectangle 20"/>
          <p:cNvSpPr/>
          <p:nvPr userDrawn="1"/>
        </p:nvSpPr>
        <p:spPr>
          <a:xfrm flipH="1">
            <a:off x="-583064" y="-1323560"/>
            <a:ext cx="9445181" cy="132356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flipH="1">
            <a:off x="-2892538" y="-96253"/>
            <a:ext cx="2850321" cy="695425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0836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2798" y="276402"/>
            <a:ext cx="11386401" cy="682394"/>
          </a:xfrm>
          <a:prstGeom prst="rect">
            <a:avLst/>
          </a:prstGeom>
        </p:spPr>
        <p:txBody>
          <a:bodyPr/>
          <a:lstStyle>
            <a:lvl1pPr>
              <a:defRPr sz="2800" b="1" i="0">
                <a:solidFill>
                  <a:srgbClr val="3CA847"/>
                </a:solidFill>
                <a:latin typeface="TCCC-UnityHeadline" charset="0"/>
                <a:ea typeface="TCCC-UnityHeadline" charset="0"/>
                <a:cs typeface="TCCC-UnityHeadline" charset="0"/>
              </a:defRPr>
            </a:lvl1pPr>
          </a:lstStyle>
          <a:p>
            <a:r>
              <a:rPr lang="en-US"/>
              <a:t>CLICK TO ADD TITLE</a:t>
            </a:r>
          </a:p>
        </p:txBody>
      </p:sp>
      <p:sp>
        <p:nvSpPr>
          <p:cNvPr id="12" name="Content Placeholder 2"/>
          <p:cNvSpPr>
            <a:spLocks noGrp="1"/>
          </p:cNvSpPr>
          <p:nvPr>
            <p:ph sz="half" idx="1"/>
          </p:nvPr>
        </p:nvSpPr>
        <p:spPr>
          <a:xfrm>
            <a:off x="402797" y="1141676"/>
            <a:ext cx="11386403" cy="4351338"/>
          </a:xfrm>
          <a:prstGeom prst="rect">
            <a:avLst/>
          </a:prstGeom>
        </p:spPr>
        <p:txBody>
          <a:bodyPr/>
          <a:lstStyle>
            <a:lvl1pPr marL="342900" indent="-342900">
              <a:buFont typeface="Arial" panose="020B0604020202020204" pitchFamily="34" charset="0"/>
              <a:buChar char="•"/>
              <a:defRPr sz="2400" b="0" i="0">
                <a:latin typeface="Roboto Slab Light" charset="0"/>
                <a:ea typeface="Roboto Slab Light" charset="0"/>
                <a:cs typeface="Roboto Slab Light" charset="0"/>
              </a:defRPr>
            </a:lvl1pPr>
            <a:lvl2pPr marL="800100" indent="-342900">
              <a:buFont typeface="Arial" panose="020B0604020202020204" pitchFamily="34" charset="0"/>
              <a:buChar char="•"/>
              <a:defRPr sz="2400" b="0" i="0">
                <a:latin typeface="Roboto Slab Light" charset="0"/>
                <a:ea typeface="Roboto Slab Light" charset="0"/>
                <a:cs typeface="Roboto Slab Light" charset="0"/>
              </a:defRPr>
            </a:lvl2pPr>
            <a:lvl3pPr marL="1257300" indent="-342900">
              <a:buFont typeface="Arial" panose="020B0604020202020204" pitchFamily="34" charset="0"/>
              <a:buChar char="•"/>
              <a:defRPr sz="2400" b="0" i="0">
                <a:latin typeface="Roboto Slab Light" charset="0"/>
                <a:ea typeface="Roboto Slab Light" charset="0"/>
                <a:cs typeface="Roboto Slab Light" charset="0"/>
              </a:defRPr>
            </a:lvl3pPr>
            <a:lvl4pPr marL="1714500" indent="-342900">
              <a:buFont typeface="Arial" panose="020B0604020202020204" pitchFamily="34" charset="0"/>
              <a:buChar char="•"/>
              <a:defRPr sz="2400" b="0" i="0">
                <a:latin typeface="Roboto Slab Light" charset="0"/>
                <a:ea typeface="Roboto Slab Light" charset="0"/>
                <a:cs typeface="Roboto Slab Light" charset="0"/>
              </a:defRPr>
            </a:lvl4pPr>
            <a:lvl5pPr marL="2171700" indent="-342900">
              <a:buFont typeface="Arial" panose="020B0604020202020204" pitchFamily="34" charset="0"/>
              <a:buChar char="•"/>
              <a:defRPr sz="2400" b="0" i="0">
                <a:latin typeface="Roboto Slab Light" charset="0"/>
                <a:ea typeface="Roboto Slab Light" charset="0"/>
                <a:cs typeface="Roboto Slab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13">
            <a:extLst>
              <a:ext uri="{FF2B5EF4-FFF2-40B4-BE49-F238E27FC236}">
                <a16:creationId xmlns:a16="http://schemas.microsoft.com/office/drawing/2014/main" id="{4E86816A-C329-4CE6-837A-D939F5DFA269}"/>
              </a:ext>
            </a:extLst>
          </p:cNvPr>
          <p:cNvSpPr/>
          <p:nvPr userDrawn="1"/>
        </p:nvSpPr>
        <p:spPr>
          <a:xfrm>
            <a:off x="0" y="6704188"/>
            <a:ext cx="11052830" cy="153812"/>
          </a:xfrm>
          <a:custGeom>
            <a:avLst/>
            <a:gdLst>
              <a:gd name="connsiteX0" fmla="*/ 0 w 11052830"/>
              <a:gd name="connsiteY0" fmla="*/ 0 h 153812"/>
              <a:gd name="connsiteX1" fmla="*/ 10903870 w 11052830"/>
              <a:gd name="connsiteY1" fmla="*/ 0 h 153812"/>
              <a:gd name="connsiteX2" fmla="*/ 10931379 w 11052830"/>
              <a:gd name="connsiteY2" fmla="*/ 50683 h 153812"/>
              <a:gd name="connsiteX3" fmla="*/ 11012760 w 11052830"/>
              <a:gd name="connsiteY3" fmla="*/ 132063 h 153812"/>
              <a:gd name="connsiteX4" fmla="*/ 11052830 w 11052830"/>
              <a:gd name="connsiteY4" fmla="*/ 153812 h 153812"/>
              <a:gd name="connsiteX5" fmla="*/ 0 w 11052830"/>
              <a:gd name="connsiteY5" fmla="*/ 153812 h 15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2830" h="153812">
                <a:moveTo>
                  <a:pt x="0" y="0"/>
                </a:moveTo>
                <a:lnTo>
                  <a:pt x="10903870" y="0"/>
                </a:lnTo>
                <a:lnTo>
                  <a:pt x="10931379" y="50683"/>
                </a:lnTo>
                <a:cubicBezTo>
                  <a:pt x="10953037" y="82740"/>
                  <a:pt x="10980702" y="110405"/>
                  <a:pt x="11012760" y="132063"/>
                </a:cubicBezTo>
                <a:lnTo>
                  <a:pt x="11052830" y="153812"/>
                </a:lnTo>
                <a:lnTo>
                  <a:pt x="0" y="153812"/>
                </a:lnTo>
                <a:close/>
              </a:path>
            </a:pathLst>
          </a:custGeom>
          <a:solidFill>
            <a:srgbClr val="3CA8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a:ext>
            </a:extLst>
          </a:blip>
          <a:srcRect l="3314" t="2734" r="1998" b="2578"/>
          <a:stretch/>
        </p:blipFill>
        <p:spPr>
          <a:xfrm>
            <a:off x="159566" y="6016916"/>
            <a:ext cx="759625" cy="759625"/>
          </a:xfrm>
          <a:prstGeom prst="ellipse">
            <a:avLst/>
          </a:prstGeom>
          <a:noFill/>
          <a:ln w="38100">
            <a:solidFill>
              <a:schemeClr val="bg1"/>
            </a:solidFill>
          </a:ln>
        </p:spPr>
      </p:pic>
      <p:pic>
        <p:nvPicPr>
          <p:cNvPr id="8" name="Picture 7">
            <a:extLst>
              <a:ext uri="{FF2B5EF4-FFF2-40B4-BE49-F238E27FC236}">
                <a16:creationId xmlns:a16="http://schemas.microsoft.com/office/drawing/2014/main" id="{B48FAB4D-2035-49FD-8552-163661FF20F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894"/>
          <a:stretch/>
        </p:blipFill>
        <p:spPr>
          <a:xfrm>
            <a:off x="11013482" y="6345928"/>
            <a:ext cx="1040958" cy="466634"/>
          </a:xfrm>
          <a:prstGeom prst="rect">
            <a:avLst/>
          </a:prstGeom>
        </p:spPr>
      </p:pic>
    </p:spTree>
    <p:extLst>
      <p:ext uri="{BB962C8B-B14F-4D97-AF65-F5344CB8AC3E}">
        <p14:creationId xmlns:p14="http://schemas.microsoft.com/office/powerpoint/2010/main" val="1233709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118-Divider-ImageSubhead(Light)">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98096694-4FB5-FB41-678E-75A100695488}"/>
              </a:ext>
            </a:extLst>
          </p:cNvPr>
          <p:cNvSpPr>
            <a:spLocks noGrp="1"/>
          </p:cNvSpPr>
          <p:nvPr>
            <p:ph type="body" sz="quarter" idx="16" hasCustomPrompt="1"/>
          </p:nvPr>
        </p:nvSpPr>
        <p:spPr>
          <a:xfrm>
            <a:off x="615950" y="792483"/>
            <a:ext cx="6356350" cy="274317"/>
          </a:xfrm>
        </p:spPr>
        <p:txBody>
          <a:bodyPr anchor="ctr"/>
          <a:lstStyle>
            <a:lvl1pPr>
              <a:defRPr sz="1000"/>
            </a:lvl1pPr>
            <a:lvl7pPr>
              <a:defRPr>
                <a:solidFill>
                  <a:schemeClr val="tx2"/>
                </a:solidFill>
                <a:latin typeface="+mn-lt"/>
              </a:defRPr>
            </a:lvl7pPr>
          </a:lstStyle>
          <a:p>
            <a:pPr lvl="0"/>
            <a:r>
              <a:rPr lang="en-US"/>
              <a:t>Eyebrow here</a:t>
            </a:r>
          </a:p>
        </p:txBody>
      </p:sp>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1" y="1234463"/>
            <a:ext cx="6356350" cy="2743200"/>
          </a:xfrm>
        </p:spPr>
        <p:txBody>
          <a:bodyPr anchor="b"/>
          <a:lstStyle>
            <a:lvl1pPr>
              <a:defRPr sz="7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4124632"/>
            <a:ext cx="6356349" cy="2276168"/>
          </a:xfrm>
        </p:spPr>
        <p:txBody>
          <a:bodyPr/>
          <a:lstStyle/>
          <a:p>
            <a:pPr lvl="1"/>
            <a:r>
              <a:rPr lang="en-US"/>
              <a:t>Sub Headline </a:t>
            </a:r>
          </a:p>
        </p:txBody>
      </p:sp>
      <p:sp>
        <p:nvSpPr>
          <p:cNvPr id="3" name="Picture Placeholder 2">
            <a:extLst>
              <a:ext uri="{FF2B5EF4-FFF2-40B4-BE49-F238E27FC236}">
                <a16:creationId xmlns:a16="http://schemas.microsoft.com/office/drawing/2014/main" id="{630BAEC4-1653-1F54-89D1-2066DA0AEF9C}"/>
              </a:ext>
            </a:extLst>
          </p:cNvPr>
          <p:cNvSpPr>
            <a:spLocks noGrp="1"/>
          </p:cNvSpPr>
          <p:nvPr>
            <p:ph type="pic" sz="quarter" idx="17"/>
          </p:nvPr>
        </p:nvSpPr>
        <p:spPr>
          <a:xfrm>
            <a:off x="7124700" y="0"/>
            <a:ext cx="5067299" cy="6858000"/>
          </a:xfrm>
        </p:spPr>
        <p:txBody>
          <a:bodyPr>
            <a:normAutofit/>
          </a:bodyPr>
          <a:lstStyle>
            <a:lvl1pPr>
              <a:defRPr sz="1200"/>
            </a:lvl1pPr>
          </a:lstStyle>
          <a:p>
            <a:endParaRPr lang="en-US"/>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Date Placeholder 5">
            <a:extLst>
              <a:ext uri="{FF2B5EF4-FFF2-40B4-BE49-F238E27FC236}">
                <a16:creationId xmlns:a16="http://schemas.microsoft.com/office/drawing/2014/main" id="{73B2BCB8-DE19-96CD-78F2-29275128593D}"/>
              </a:ext>
            </a:extLst>
          </p:cNvPr>
          <p:cNvSpPr>
            <a:spLocks noGrp="1"/>
          </p:cNvSpPr>
          <p:nvPr>
            <p:ph type="dt" sz="half" idx="21"/>
          </p:nvPr>
        </p:nvSpPr>
        <p:spPr>
          <a:xfrm>
            <a:off x="632132" y="6492875"/>
            <a:ext cx="2743200" cy="365125"/>
          </a:xfrm>
        </p:spPr>
        <p:txBody>
          <a:bodyPr/>
          <a:lstStyle/>
          <a:p>
            <a:endParaRPr lang="en-US"/>
          </a:p>
        </p:txBody>
      </p:sp>
    </p:spTree>
    <p:extLst>
      <p:ext uri="{BB962C8B-B14F-4D97-AF65-F5344CB8AC3E}">
        <p14:creationId xmlns:p14="http://schemas.microsoft.com/office/powerpoint/2010/main" val="306359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2798" y="276402"/>
            <a:ext cx="11386401" cy="682394"/>
          </a:xfrm>
          <a:prstGeom prst="rect">
            <a:avLst/>
          </a:prstGeom>
        </p:spPr>
        <p:txBody>
          <a:bodyPr/>
          <a:lstStyle>
            <a:lvl1pPr>
              <a:defRPr sz="2800" b="1" i="0">
                <a:solidFill>
                  <a:srgbClr val="3CA847"/>
                </a:solidFill>
                <a:latin typeface="TCCC-UnityHeadline" charset="0"/>
                <a:ea typeface="TCCC-UnityHeadline" charset="0"/>
                <a:cs typeface="TCCC-UnityHeadline" charset="0"/>
              </a:defRPr>
            </a:lvl1pPr>
          </a:lstStyle>
          <a:p>
            <a:r>
              <a:rPr lang="en-US"/>
              <a:t>CLICK TO ADD TITLE</a:t>
            </a:r>
          </a:p>
        </p:txBody>
      </p:sp>
      <p:sp>
        <p:nvSpPr>
          <p:cNvPr id="12" name="Content Placeholder 2"/>
          <p:cNvSpPr>
            <a:spLocks noGrp="1"/>
          </p:cNvSpPr>
          <p:nvPr>
            <p:ph sz="half" idx="1"/>
          </p:nvPr>
        </p:nvSpPr>
        <p:spPr>
          <a:xfrm>
            <a:off x="402797" y="1141676"/>
            <a:ext cx="11386403" cy="4351338"/>
          </a:xfrm>
          <a:prstGeom prst="rect">
            <a:avLst/>
          </a:prstGeom>
        </p:spPr>
        <p:txBody>
          <a:bodyPr/>
          <a:lstStyle>
            <a:lvl1pPr marL="342900" indent="-342900">
              <a:buFont typeface="Arial" panose="020B0604020202020204" pitchFamily="34" charset="0"/>
              <a:buChar char="•"/>
              <a:defRPr sz="2400" b="0" i="0">
                <a:latin typeface="Roboto Slab Light" charset="0"/>
                <a:ea typeface="Roboto Slab Light" charset="0"/>
                <a:cs typeface="Roboto Slab Light" charset="0"/>
              </a:defRPr>
            </a:lvl1pPr>
            <a:lvl2pPr marL="800100" indent="-342900">
              <a:buFont typeface="Arial" panose="020B0604020202020204" pitchFamily="34" charset="0"/>
              <a:buChar char="•"/>
              <a:defRPr sz="2400" b="0" i="0">
                <a:latin typeface="Roboto Slab Light" charset="0"/>
                <a:ea typeface="Roboto Slab Light" charset="0"/>
                <a:cs typeface="Roboto Slab Light" charset="0"/>
              </a:defRPr>
            </a:lvl2pPr>
            <a:lvl3pPr marL="1257300" indent="-342900">
              <a:buFont typeface="Arial" panose="020B0604020202020204" pitchFamily="34" charset="0"/>
              <a:buChar char="•"/>
              <a:defRPr sz="2400" b="0" i="0">
                <a:latin typeface="Roboto Slab Light" charset="0"/>
                <a:ea typeface="Roboto Slab Light" charset="0"/>
                <a:cs typeface="Roboto Slab Light" charset="0"/>
              </a:defRPr>
            </a:lvl3pPr>
            <a:lvl4pPr marL="1714500" indent="-342900">
              <a:buFont typeface="Arial" panose="020B0604020202020204" pitchFamily="34" charset="0"/>
              <a:buChar char="•"/>
              <a:defRPr sz="2400" b="0" i="0">
                <a:latin typeface="Roboto Slab Light" charset="0"/>
                <a:ea typeface="Roboto Slab Light" charset="0"/>
                <a:cs typeface="Roboto Slab Light" charset="0"/>
              </a:defRPr>
            </a:lvl4pPr>
            <a:lvl5pPr marL="2171700" indent="-342900">
              <a:buFont typeface="Arial" panose="020B0604020202020204" pitchFamily="34" charset="0"/>
              <a:buChar char="•"/>
              <a:defRPr sz="2400" b="0" i="0">
                <a:latin typeface="Roboto Slab Light" charset="0"/>
                <a:ea typeface="Roboto Slab Light" charset="0"/>
                <a:cs typeface="Roboto Slab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13">
            <a:extLst>
              <a:ext uri="{FF2B5EF4-FFF2-40B4-BE49-F238E27FC236}">
                <a16:creationId xmlns:a16="http://schemas.microsoft.com/office/drawing/2014/main" id="{4E86816A-C329-4CE6-837A-D939F5DFA269}"/>
              </a:ext>
            </a:extLst>
          </p:cNvPr>
          <p:cNvSpPr/>
          <p:nvPr userDrawn="1"/>
        </p:nvSpPr>
        <p:spPr>
          <a:xfrm>
            <a:off x="0" y="6704188"/>
            <a:ext cx="11052830" cy="153812"/>
          </a:xfrm>
          <a:custGeom>
            <a:avLst/>
            <a:gdLst>
              <a:gd name="connsiteX0" fmla="*/ 0 w 11052830"/>
              <a:gd name="connsiteY0" fmla="*/ 0 h 153812"/>
              <a:gd name="connsiteX1" fmla="*/ 10903870 w 11052830"/>
              <a:gd name="connsiteY1" fmla="*/ 0 h 153812"/>
              <a:gd name="connsiteX2" fmla="*/ 10931379 w 11052830"/>
              <a:gd name="connsiteY2" fmla="*/ 50683 h 153812"/>
              <a:gd name="connsiteX3" fmla="*/ 11012760 w 11052830"/>
              <a:gd name="connsiteY3" fmla="*/ 132063 h 153812"/>
              <a:gd name="connsiteX4" fmla="*/ 11052830 w 11052830"/>
              <a:gd name="connsiteY4" fmla="*/ 153812 h 153812"/>
              <a:gd name="connsiteX5" fmla="*/ 0 w 11052830"/>
              <a:gd name="connsiteY5" fmla="*/ 153812 h 15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2830" h="153812">
                <a:moveTo>
                  <a:pt x="0" y="0"/>
                </a:moveTo>
                <a:lnTo>
                  <a:pt x="10903870" y="0"/>
                </a:lnTo>
                <a:lnTo>
                  <a:pt x="10931379" y="50683"/>
                </a:lnTo>
                <a:cubicBezTo>
                  <a:pt x="10953037" y="82740"/>
                  <a:pt x="10980702" y="110405"/>
                  <a:pt x="11012760" y="132063"/>
                </a:cubicBezTo>
                <a:lnTo>
                  <a:pt x="11052830" y="153812"/>
                </a:lnTo>
                <a:lnTo>
                  <a:pt x="0" y="153812"/>
                </a:lnTo>
                <a:close/>
              </a:path>
            </a:pathLst>
          </a:custGeom>
          <a:solidFill>
            <a:srgbClr val="3CA8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B48FAB4D-2035-49FD-8552-163661FF2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894"/>
          <a:stretch/>
        </p:blipFill>
        <p:spPr>
          <a:xfrm>
            <a:off x="11013482" y="6345928"/>
            <a:ext cx="1040958" cy="466634"/>
          </a:xfrm>
          <a:prstGeom prst="rect">
            <a:avLst/>
          </a:prstGeom>
        </p:spPr>
      </p:pic>
    </p:spTree>
    <p:extLst>
      <p:ext uri="{BB962C8B-B14F-4D97-AF65-F5344CB8AC3E}">
        <p14:creationId xmlns:p14="http://schemas.microsoft.com/office/powerpoint/2010/main" val="188775382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E62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l="2764" r="1329"/>
          <a:stretch/>
        </p:blipFill>
        <p:spPr>
          <a:xfrm>
            <a:off x="0" y="3014133"/>
            <a:ext cx="12192000" cy="3156034"/>
          </a:xfrm>
          <a:prstGeom prst="rect">
            <a:avLst/>
          </a:prstGeom>
        </p:spPr>
      </p:pic>
      <p:sp>
        <p:nvSpPr>
          <p:cNvPr id="5" name="Title 1"/>
          <p:cNvSpPr txBox="1">
            <a:spLocks/>
          </p:cNvSpPr>
          <p:nvPr userDrawn="1"/>
        </p:nvSpPr>
        <p:spPr>
          <a:xfrm>
            <a:off x="4834467" y="5868458"/>
            <a:ext cx="10515600" cy="1325563"/>
          </a:xfrm>
          <a:prstGeom prst="rect">
            <a:avLst/>
          </a:prstGeom>
        </p:spPr>
        <p:txBody>
          <a:bodyPr/>
          <a:lstStyle>
            <a:lvl1pPr algn="ctr" defTabSz="914400" rtl="0" eaLnBrk="1" latinLnBrk="0" hangingPunct="1">
              <a:lnSpc>
                <a:spcPct val="90000"/>
              </a:lnSpc>
              <a:spcBef>
                <a:spcPct val="0"/>
              </a:spcBef>
              <a:buNone/>
              <a:defRPr sz="2800" b="1" i="0" kern="1200" baseline="0">
                <a:solidFill>
                  <a:schemeClr val="tx1">
                    <a:lumMod val="75000"/>
                    <a:lumOff val="25000"/>
                  </a:schemeClr>
                </a:solidFill>
                <a:latin typeface="TCCC-UnityHeadline" charset="0"/>
                <a:ea typeface="TCCC-UnityHeadline" charset="0"/>
                <a:cs typeface="TCCC-UnityHeadline" charset="0"/>
              </a:defRPr>
            </a:lvl1pPr>
          </a:lstStyle>
          <a:p>
            <a:r>
              <a:rPr lang="en-US">
                <a:solidFill>
                  <a:schemeClr val="bg1"/>
                </a:solidFill>
              </a:rPr>
              <a:t>THANK YOU</a:t>
            </a:r>
          </a:p>
        </p:txBody>
      </p:sp>
    </p:spTree>
    <p:extLst>
      <p:ext uri="{BB962C8B-B14F-4D97-AF65-F5344CB8AC3E}">
        <p14:creationId xmlns:p14="http://schemas.microsoft.com/office/powerpoint/2010/main" val="26106256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tro v1.1">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11049000" cy="461665"/>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9" name="Rectangle 8">
            <a:extLst>
              <a:ext uri="{FF2B5EF4-FFF2-40B4-BE49-F238E27FC236}">
                <a16:creationId xmlns:a16="http://schemas.microsoft.com/office/drawing/2014/main" id="{370634F8-5A33-4CCC-AF5E-FE4B322C753D}"/>
              </a:ext>
            </a:extLst>
          </p:cNvPr>
          <p:cNvSpPr/>
          <p:nvPr userDrawn="1"/>
        </p:nvSpPr>
        <p:spPr>
          <a:xfrm>
            <a:off x="0" y="6667500"/>
            <a:ext cx="12192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110490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110490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70B3FE92-1480-4769-A9D1-0262583524C2}"/>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pic>
        <p:nvPicPr>
          <p:cNvPr id="6" name="Picture 5" descr="Text&#10;&#10;Description automatically generated">
            <a:extLst>
              <a:ext uri="{FF2B5EF4-FFF2-40B4-BE49-F238E27FC236}">
                <a16:creationId xmlns:a16="http://schemas.microsoft.com/office/drawing/2014/main" id="{B2DCAD84-9666-45E2-A0F0-2E4C48796F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781" y="506507"/>
            <a:ext cx="4666028" cy="1537447"/>
          </a:xfrm>
          <a:prstGeom prst="rect">
            <a:avLst/>
          </a:prstGeom>
        </p:spPr>
      </p:pic>
    </p:spTree>
    <p:extLst>
      <p:ext uri="{BB962C8B-B14F-4D97-AF65-F5344CB8AC3E}">
        <p14:creationId xmlns:p14="http://schemas.microsoft.com/office/powerpoint/2010/main" val="1200627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ntro v1.2">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11049000" cy="461665"/>
          </a:xfrm>
          <a:prstGeom prst="rect">
            <a:avLst/>
          </a:prstGeom>
        </p:spPr>
        <p:txBody>
          <a:bodyPr lIns="0" tIns="0" rIns="0" bIns="0" anchor="b" anchorCtr="0"/>
          <a:lstStyle>
            <a:lvl1pPr algn="ctr">
              <a:lnSpc>
                <a:spcPct val="100000"/>
              </a:lnSpc>
              <a:defRPr sz="3000">
                <a:latin typeface="Unity" panose="020B0505030303020204" pitchFamily="34" charset="0"/>
              </a:defRPr>
            </a:lvl1pPr>
          </a:lstStyle>
          <a:p>
            <a:r>
              <a:rPr lang="en-US"/>
              <a:t>Click to edit Master title style</a:t>
            </a:r>
          </a:p>
        </p:txBody>
      </p:sp>
      <p:sp>
        <p:nvSpPr>
          <p:cNvPr id="9" name="Rectangle 8">
            <a:extLst>
              <a:ext uri="{FF2B5EF4-FFF2-40B4-BE49-F238E27FC236}">
                <a16:creationId xmlns:a16="http://schemas.microsoft.com/office/drawing/2014/main" id="{370634F8-5A33-4CCC-AF5E-FE4B322C753D}"/>
              </a:ext>
            </a:extLst>
          </p:cNvPr>
          <p:cNvSpPr/>
          <p:nvPr userDrawn="1"/>
        </p:nvSpPr>
        <p:spPr>
          <a:xfrm>
            <a:off x="0" y="6667500"/>
            <a:ext cx="12192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11049000" cy="190500"/>
          </a:xfrm>
          <a:prstGeom prst="rect">
            <a:avLst/>
          </a:prstGeom>
        </p:spPr>
        <p:txBody>
          <a:bodyPr>
            <a:normAutofit/>
          </a:bodyPr>
          <a:lstStyle>
            <a:lvl1pPr algn="ct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11049000" cy="2476500"/>
          </a:xfrm>
          <a:prstGeom prst="rect">
            <a:avLst/>
          </a:prstGeom>
        </p:spPr>
        <p:txBody>
          <a:bodyPr/>
          <a:lstStyle>
            <a:lvl1pPr algn="ctr">
              <a:defRPr/>
            </a:lvl1pPr>
            <a:lvl2pPr marL="380985" indent="0" algn="ctr">
              <a:buNone/>
              <a:defRPr/>
            </a:lvl2pPr>
            <a:lvl3pPr algn="ctr">
              <a:defRPr/>
            </a:lvl3pPr>
            <a:lvl4pPr algn="ctr">
              <a:defRPr/>
            </a:lvl4pPr>
            <a:lvl5pPr algn="ctr">
              <a:defRPr/>
            </a:lvl5pPr>
          </a:lstStyle>
          <a:p>
            <a:pPr lvl="0"/>
            <a:r>
              <a:rPr lang="en-US"/>
              <a:t>Click to edit Master text styles</a:t>
            </a:r>
          </a:p>
        </p:txBody>
      </p:sp>
      <p:sp>
        <p:nvSpPr>
          <p:cNvPr id="10" name="Slide Number Placeholder 5">
            <a:extLst>
              <a:ext uri="{FF2B5EF4-FFF2-40B4-BE49-F238E27FC236}">
                <a16:creationId xmlns:a16="http://schemas.microsoft.com/office/drawing/2014/main" id="{E4D8A912-6B6E-416F-AC81-9EB6A56C3E13}"/>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pic>
        <p:nvPicPr>
          <p:cNvPr id="12" name="Imagem 11" descr="Interface gráfica do usuário&#10;&#10;Descrição gerada automaticamente com confiança baixa">
            <a:extLst>
              <a:ext uri="{FF2B5EF4-FFF2-40B4-BE49-F238E27FC236}">
                <a16:creationId xmlns:a16="http://schemas.microsoft.com/office/drawing/2014/main" id="{C5760BDF-8339-4527-9AAF-9F5E6A702F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13342" y="510114"/>
            <a:ext cx="3165317" cy="902761"/>
          </a:xfrm>
          <a:prstGeom prst="rect">
            <a:avLst/>
          </a:prstGeom>
        </p:spPr>
      </p:pic>
    </p:spTree>
    <p:extLst>
      <p:ext uri="{BB962C8B-B14F-4D97-AF65-F5344CB8AC3E}">
        <p14:creationId xmlns:p14="http://schemas.microsoft.com/office/powerpoint/2010/main" val="16564875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tro v2.1">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11049000" cy="461665"/>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110490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110490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0770EEC-E36B-4DB9-8EAB-6FED910ED387}"/>
              </a:ext>
            </a:extLst>
          </p:cNvPr>
          <p:cNvSpPr/>
          <p:nvPr userDrawn="1"/>
        </p:nvSpPr>
        <p:spPr>
          <a:xfrm rot="16200000">
            <a:off x="-3333750" y="3333750"/>
            <a:ext cx="6858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Rectangle 2">
            <a:extLst>
              <a:ext uri="{FF2B5EF4-FFF2-40B4-BE49-F238E27FC236}">
                <a16:creationId xmlns:a16="http://schemas.microsoft.com/office/drawing/2014/main" id="{78E8381C-980B-49E9-81B0-2302A5EA8067}"/>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Slide Number Placeholder 5">
            <a:extLst>
              <a:ext uri="{FF2B5EF4-FFF2-40B4-BE49-F238E27FC236}">
                <a16:creationId xmlns:a16="http://schemas.microsoft.com/office/drawing/2014/main" id="{B1A5CE98-4648-4899-B443-5528C0FA9D01}"/>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pic>
        <p:nvPicPr>
          <p:cNvPr id="9" name="Imagem 8" descr="Interface gráfica do usuário&#10;&#10;Descrição gerada automaticamente com confiança baixa">
            <a:extLst>
              <a:ext uri="{FF2B5EF4-FFF2-40B4-BE49-F238E27FC236}">
                <a16:creationId xmlns:a16="http://schemas.microsoft.com/office/drawing/2014/main" id="{421B9017-E6D8-4447-AF27-9B6E447EE5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741" y="510114"/>
            <a:ext cx="3165317" cy="902761"/>
          </a:xfrm>
          <a:prstGeom prst="rect">
            <a:avLst/>
          </a:prstGeom>
        </p:spPr>
      </p:pic>
    </p:spTree>
    <p:extLst>
      <p:ext uri="{BB962C8B-B14F-4D97-AF65-F5344CB8AC3E}">
        <p14:creationId xmlns:p14="http://schemas.microsoft.com/office/powerpoint/2010/main" val="23438577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ntro v3.1">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11049000" cy="461665"/>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110490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110490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4719D91-65D9-4690-A19F-05A21420E525}"/>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Slide Number Placeholder 5">
            <a:extLst>
              <a:ext uri="{FF2B5EF4-FFF2-40B4-BE49-F238E27FC236}">
                <a16:creationId xmlns:a16="http://schemas.microsoft.com/office/drawing/2014/main" id="{FF337882-DBA5-4704-B9E8-144739ABD12F}"/>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pic>
        <p:nvPicPr>
          <p:cNvPr id="10" name="Imagem 9" descr="Interface gráfica do usuário&#10;&#10;Descrição gerada automaticamente com confiança baixa">
            <a:extLst>
              <a:ext uri="{FF2B5EF4-FFF2-40B4-BE49-F238E27FC236}">
                <a16:creationId xmlns:a16="http://schemas.microsoft.com/office/drawing/2014/main" id="{50FD59FA-7B6B-4809-9381-71A04C672D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741" y="510114"/>
            <a:ext cx="3165317" cy="902761"/>
          </a:xfrm>
          <a:prstGeom prst="rect">
            <a:avLst/>
          </a:prstGeom>
        </p:spPr>
      </p:pic>
    </p:spTree>
    <p:extLst>
      <p:ext uri="{BB962C8B-B14F-4D97-AF65-F5344CB8AC3E}">
        <p14:creationId xmlns:p14="http://schemas.microsoft.com/office/powerpoint/2010/main" val="3494822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tro v3.2">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11049000" cy="461665"/>
          </a:xfrm>
          <a:prstGeom prst="rect">
            <a:avLst/>
          </a:prstGeom>
        </p:spPr>
        <p:txBody>
          <a:bodyPr lIns="0" tIns="0" rIns="0" bIns="0" anchor="b" anchorCtr="0"/>
          <a:lstStyle>
            <a:lvl1pPr algn="ctr">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11049000" cy="190500"/>
          </a:xfrm>
          <a:prstGeom prst="rect">
            <a:avLst/>
          </a:prstGeom>
        </p:spPr>
        <p:txBody>
          <a:bodyPr>
            <a:normAutofit/>
          </a:bodyPr>
          <a:lstStyle>
            <a:lvl1pPr algn="ct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11049000" cy="2476500"/>
          </a:xfrm>
          <a:prstGeom prst="rect">
            <a:avLst/>
          </a:prstGeo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7" name="Rectangle 6">
            <a:extLst>
              <a:ext uri="{FF2B5EF4-FFF2-40B4-BE49-F238E27FC236}">
                <a16:creationId xmlns:a16="http://schemas.microsoft.com/office/drawing/2014/main" id="{E3246449-6A6E-4301-BBCF-1E7038380C52}"/>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Slide Number Placeholder 5">
            <a:extLst>
              <a:ext uri="{FF2B5EF4-FFF2-40B4-BE49-F238E27FC236}">
                <a16:creationId xmlns:a16="http://schemas.microsoft.com/office/drawing/2014/main" id="{14CD5AAC-9C37-4CBF-9B81-3B15EC6FB3F9}"/>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pic>
        <p:nvPicPr>
          <p:cNvPr id="10" name="Imagem 9" descr="Interface gráfica do usuário&#10;&#10;Descrição gerada automaticamente com confiança baixa">
            <a:extLst>
              <a:ext uri="{FF2B5EF4-FFF2-40B4-BE49-F238E27FC236}">
                <a16:creationId xmlns:a16="http://schemas.microsoft.com/office/drawing/2014/main" id="{83E34144-0870-4A8E-9709-4AA1E8F61F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13342" y="510114"/>
            <a:ext cx="3165317" cy="902761"/>
          </a:xfrm>
          <a:prstGeom prst="rect">
            <a:avLst/>
          </a:prstGeom>
        </p:spPr>
      </p:pic>
    </p:spTree>
    <p:extLst>
      <p:ext uri="{BB962C8B-B14F-4D97-AF65-F5344CB8AC3E}">
        <p14:creationId xmlns:p14="http://schemas.microsoft.com/office/powerpoint/2010/main" val="7568690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tro v4.1">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7810500" cy="461665"/>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78105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78105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890B8E5-9B20-4CC7-8246-D47FC11C088F}"/>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Slide Number Placeholder 5">
            <a:extLst>
              <a:ext uri="{FF2B5EF4-FFF2-40B4-BE49-F238E27FC236}">
                <a16:creationId xmlns:a16="http://schemas.microsoft.com/office/drawing/2014/main" id="{503C6D70-AB7B-4286-B549-5D85EE98258A}"/>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spTree>
    <p:extLst>
      <p:ext uri="{BB962C8B-B14F-4D97-AF65-F5344CB8AC3E}">
        <p14:creationId xmlns:p14="http://schemas.microsoft.com/office/powerpoint/2010/main" val="18392345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ntro v4.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840342"/>
            <a:ext cx="7810500" cy="461665"/>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78105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78105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AB76F6F-DE01-4D57-BBF4-4FD79EA4310C}"/>
              </a:ext>
            </a:extLst>
          </p:cNvPr>
          <p:cNvSpPr/>
          <p:nvPr userDrawn="1"/>
        </p:nvSpPr>
        <p:spPr>
          <a:xfrm>
            <a:off x="4953000" y="6667500"/>
            <a:ext cx="2286000" cy="19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Slide Number Placeholder 5">
            <a:extLst>
              <a:ext uri="{FF2B5EF4-FFF2-40B4-BE49-F238E27FC236}">
                <a16:creationId xmlns:a16="http://schemas.microsoft.com/office/drawing/2014/main" id="{4A55DBC2-AC1E-45AD-8C81-701C29DE576B}"/>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spTree>
    <p:extLst>
      <p:ext uri="{BB962C8B-B14F-4D97-AF65-F5344CB8AC3E}">
        <p14:creationId xmlns:p14="http://schemas.microsoft.com/office/powerpoint/2010/main" val="31315625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tro v4.3">
    <p:spTree>
      <p:nvGrpSpPr>
        <p:cNvPr id="1" name=""/>
        <p:cNvGrpSpPr/>
        <p:nvPr/>
      </p:nvGrpSpPr>
      <p:grpSpPr>
        <a:xfrm>
          <a:off x="0" y="0"/>
          <a:ext cx="0" cy="0"/>
          <a:chOff x="0" y="0"/>
          <a:chExt cx="0" cy="0"/>
        </a:xfrm>
      </p:grpSpPr>
      <p:sp>
        <p:nvSpPr>
          <p:cNvPr id="2" name="Title 1"/>
          <p:cNvSpPr>
            <a:spLocks noGrp="1"/>
          </p:cNvSpPr>
          <p:nvPr>
            <p:ph type="ctrTitle"/>
          </p:nvPr>
        </p:nvSpPr>
        <p:spPr>
          <a:xfrm>
            <a:off x="571500" y="2378677"/>
            <a:ext cx="5143500" cy="923330"/>
          </a:xfrm>
          <a:prstGeom prst="rect">
            <a:avLst/>
          </a:prstGeom>
        </p:spPr>
        <p:txBody>
          <a:bodyPr lIns="0" tIns="0" rIns="0" bIns="0" anchor="b" anchorCtr="0"/>
          <a:lstStyle>
            <a:lvl1pPr algn="l">
              <a:lnSpc>
                <a:spcPct val="100000"/>
              </a:lnSpc>
              <a:defRPr sz="3000">
                <a:latin typeface="Unity" panose="020B0505030303020204" pitchFamily="34" charset="0"/>
              </a:defRPr>
            </a:lvl1pPr>
          </a:lstStyle>
          <a:p>
            <a:r>
              <a:rPr lang="en-US"/>
              <a:t>Click to edit Master title style</a:t>
            </a:r>
          </a:p>
        </p:txBody>
      </p:sp>
      <p:sp>
        <p:nvSpPr>
          <p:cNvPr id="11" name="Footer Placeholder 10">
            <a:extLst>
              <a:ext uri="{FF2B5EF4-FFF2-40B4-BE49-F238E27FC236}">
                <a16:creationId xmlns:a16="http://schemas.microsoft.com/office/drawing/2014/main" id="{8005EF2C-0997-4A90-8DF6-98DC0891C7E4}"/>
              </a:ext>
            </a:extLst>
          </p:cNvPr>
          <p:cNvSpPr>
            <a:spLocks noGrp="1"/>
          </p:cNvSpPr>
          <p:nvPr>
            <p:ph type="ftr" sz="quarter" idx="11"/>
          </p:nvPr>
        </p:nvSpPr>
        <p:spPr>
          <a:xfrm>
            <a:off x="571500" y="6286500"/>
            <a:ext cx="5143500" cy="190500"/>
          </a:xfrm>
          <a:prstGeom prst="rect">
            <a:avLst/>
          </a:prstGeom>
        </p:spPr>
        <p:txBody>
          <a:bodyPr>
            <a:normAutofit/>
          </a:bodyPr>
          <a:lstStyle>
            <a:lvl1pPr>
              <a:defRPr sz="1000">
                <a:solidFill>
                  <a:schemeClr val="accent1"/>
                </a:solidFill>
              </a:defRPr>
            </a:lvl1pPr>
          </a:lstStyle>
          <a:p>
            <a:endParaRPr lang="en-US"/>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571500" y="3568700"/>
            <a:ext cx="5143500" cy="2476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C8DE7C5A-0515-4665-A894-5EAE6B8391F6}"/>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Picture Placeholder 3">
            <a:extLst>
              <a:ext uri="{FF2B5EF4-FFF2-40B4-BE49-F238E27FC236}">
                <a16:creationId xmlns:a16="http://schemas.microsoft.com/office/drawing/2014/main" id="{57014762-8C88-48E4-844B-CAA100F7B584}"/>
              </a:ext>
            </a:extLst>
          </p:cNvPr>
          <p:cNvSpPr>
            <a:spLocks noGrp="1"/>
          </p:cNvSpPr>
          <p:nvPr>
            <p:ph type="pic" sz="quarter" idx="13"/>
          </p:nvPr>
        </p:nvSpPr>
        <p:spPr>
          <a:xfrm>
            <a:off x="6096000" y="0"/>
            <a:ext cx="6096000" cy="6858000"/>
          </a:xfrm>
          <a:prstGeom prst="rect">
            <a:avLst/>
          </a:prstGeom>
          <a:solidFill>
            <a:schemeClr val="bg2"/>
          </a:solidFill>
        </p:spPr>
        <p:txBody>
          <a:bodyPr anchor="ctr"/>
          <a:lstStyle>
            <a:lvl1pPr algn="ctr">
              <a:defRPr/>
            </a:lvl1pPr>
          </a:lstStyle>
          <a:p>
            <a:endParaRPr lang="en-US"/>
          </a:p>
        </p:txBody>
      </p:sp>
      <p:sp>
        <p:nvSpPr>
          <p:cNvPr id="7" name="Slide Number Placeholder 5">
            <a:extLst>
              <a:ext uri="{FF2B5EF4-FFF2-40B4-BE49-F238E27FC236}">
                <a16:creationId xmlns:a16="http://schemas.microsoft.com/office/drawing/2014/main" id="{DD1F2033-BBC2-470D-9744-50F90484801A}"/>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accent1"/>
                </a:solidFill>
              </a:defRPr>
            </a:lvl1pPr>
          </a:lstStyle>
          <a:p>
            <a:fld id="{9BBCFCA3-D307-4DD3-86E3-CC1388E97AC0}" type="slidenum">
              <a:rPr lang="en-US" smtClean="0"/>
              <a:pPr/>
              <a:t>‹#›</a:t>
            </a:fld>
            <a:endParaRPr lang="en-US"/>
          </a:p>
        </p:txBody>
      </p:sp>
    </p:spTree>
    <p:extLst>
      <p:ext uri="{BB962C8B-B14F-4D97-AF65-F5344CB8AC3E}">
        <p14:creationId xmlns:p14="http://schemas.microsoft.com/office/powerpoint/2010/main" val="450231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20-Divider-Thank-You(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BD7F-C49B-8215-3846-6814A39F0BFE}"/>
              </a:ext>
            </a:extLst>
          </p:cNvPr>
          <p:cNvSpPr>
            <a:spLocks noGrp="1"/>
          </p:cNvSpPr>
          <p:nvPr>
            <p:ph type="title" hasCustomPrompt="1"/>
          </p:nvPr>
        </p:nvSpPr>
        <p:spPr>
          <a:xfrm>
            <a:off x="615950" y="0"/>
            <a:ext cx="6356350" cy="4876800"/>
          </a:xfrm>
        </p:spPr>
        <p:txBody>
          <a:bodyPr anchor="b"/>
          <a:lstStyle>
            <a:lvl1pPr>
              <a:defRPr sz="8000"/>
            </a:lvl1pPr>
          </a:lstStyle>
          <a:p>
            <a:r>
              <a:rPr lang="en-US"/>
              <a:t>Headline 70pt</a:t>
            </a:r>
          </a:p>
        </p:txBody>
      </p:sp>
      <p:sp>
        <p:nvSpPr>
          <p:cNvPr id="4" name="Text Placeholder 9">
            <a:extLst>
              <a:ext uri="{FF2B5EF4-FFF2-40B4-BE49-F238E27FC236}">
                <a16:creationId xmlns:a16="http://schemas.microsoft.com/office/drawing/2014/main" id="{7717F4F2-04D6-623B-9B52-B905B471FF09}"/>
              </a:ext>
            </a:extLst>
          </p:cNvPr>
          <p:cNvSpPr>
            <a:spLocks noGrp="1"/>
          </p:cNvSpPr>
          <p:nvPr>
            <p:ph type="body" sz="quarter" idx="15" hasCustomPrompt="1"/>
          </p:nvPr>
        </p:nvSpPr>
        <p:spPr>
          <a:xfrm>
            <a:off x="615951" y="5029200"/>
            <a:ext cx="2698750" cy="1371600"/>
          </a:xfrm>
        </p:spPr>
        <p:txBody>
          <a:bodyPr>
            <a:noAutofit/>
          </a:bodyPr>
          <a:lstStyle>
            <a:lvl2pPr>
              <a:spcBef>
                <a:spcPts val="200"/>
              </a:spcBef>
              <a:defRPr>
                <a:latin typeface="+mn-lt"/>
              </a:defRPr>
            </a:lvl2pPr>
          </a:lstStyle>
          <a:p>
            <a:pPr lvl="1"/>
            <a:r>
              <a:rPr lang="en-US"/>
              <a:t>Sub Headline </a:t>
            </a:r>
          </a:p>
        </p:txBody>
      </p:sp>
      <p:sp>
        <p:nvSpPr>
          <p:cNvPr id="8" name="Footer Placeholder 1">
            <a:extLst>
              <a:ext uri="{FF2B5EF4-FFF2-40B4-BE49-F238E27FC236}">
                <a16:creationId xmlns:a16="http://schemas.microsoft.com/office/drawing/2014/main" id="{CAEA618E-6335-E853-912A-B006E7425A4D}"/>
              </a:ext>
            </a:extLst>
          </p:cNvPr>
          <p:cNvSpPr>
            <a:spLocks noGrp="1"/>
          </p:cNvSpPr>
          <p:nvPr>
            <p:ph type="ftr" sz="quarter" idx="20"/>
          </p:nvPr>
        </p:nvSpPr>
        <p:spPr/>
        <p:txBody>
          <a:bodyPr/>
          <a:lstStyle/>
          <a:p>
            <a:r>
              <a:rPr lang="en-US"/>
              <a:t> </a:t>
            </a:r>
          </a:p>
        </p:txBody>
      </p:sp>
      <p:sp>
        <p:nvSpPr>
          <p:cNvPr id="7" name="Slide Number Placeholder 2">
            <a:extLst>
              <a:ext uri="{FF2B5EF4-FFF2-40B4-BE49-F238E27FC236}">
                <a16:creationId xmlns:a16="http://schemas.microsoft.com/office/drawing/2014/main" id="{F68F801C-ADB6-FC29-3AFF-DD98040E02FD}"/>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6" name="Text Placeholder 9">
            <a:extLst>
              <a:ext uri="{FF2B5EF4-FFF2-40B4-BE49-F238E27FC236}">
                <a16:creationId xmlns:a16="http://schemas.microsoft.com/office/drawing/2014/main" id="{A52208A7-15E5-F1B1-54E5-7642A1EDD83C}"/>
              </a:ext>
            </a:extLst>
          </p:cNvPr>
          <p:cNvSpPr>
            <a:spLocks noGrp="1"/>
          </p:cNvSpPr>
          <p:nvPr>
            <p:ph type="body" sz="quarter" idx="21" hasCustomPrompt="1"/>
          </p:nvPr>
        </p:nvSpPr>
        <p:spPr>
          <a:xfrm>
            <a:off x="4114799" y="5029201"/>
            <a:ext cx="2857501" cy="1371600"/>
          </a:xfrm>
        </p:spPr>
        <p:txBody>
          <a:bodyPr>
            <a:noAutofit/>
          </a:bodyPr>
          <a:lstStyle>
            <a:lvl2pPr>
              <a:spcBef>
                <a:spcPts val="200"/>
              </a:spcBef>
              <a:defRPr>
                <a:latin typeface="+mn-lt"/>
              </a:defRPr>
            </a:lvl2pPr>
          </a:lstStyle>
          <a:p>
            <a:pPr lvl="1"/>
            <a:r>
              <a:rPr lang="en-US"/>
              <a:t>Sub Headline </a:t>
            </a:r>
          </a:p>
        </p:txBody>
      </p:sp>
      <p:sp>
        <p:nvSpPr>
          <p:cNvPr id="3" name="Date Placeholder 2">
            <a:extLst>
              <a:ext uri="{FF2B5EF4-FFF2-40B4-BE49-F238E27FC236}">
                <a16:creationId xmlns:a16="http://schemas.microsoft.com/office/drawing/2014/main" id="{4FFD3671-5EE6-A8CF-513D-B8825990A687}"/>
              </a:ext>
            </a:extLst>
          </p:cNvPr>
          <p:cNvSpPr>
            <a:spLocks noGrp="1"/>
          </p:cNvSpPr>
          <p:nvPr>
            <p:ph type="dt" sz="half" idx="22"/>
          </p:nvPr>
        </p:nvSpPr>
        <p:spPr>
          <a:xfrm>
            <a:off x="615950" y="6492875"/>
            <a:ext cx="2743200" cy="365125"/>
          </a:xfrm>
        </p:spPr>
        <p:txBody>
          <a:bodyPr/>
          <a:lstStyle/>
          <a:p>
            <a:endParaRPr lang="en-US"/>
          </a:p>
        </p:txBody>
      </p:sp>
    </p:spTree>
    <p:extLst>
      <p:ext uri="{BB962C8B-B14F-4D97-AF65-F5344CB8AC3E}">
        <p14:creationId xmlns:p14="http://schemas.microsoft.com/office/powerpoint/2010/main" val="388691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v1.2">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1524000"/>
            <a:ext cx="11430000" cy="4762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9" name="Rectangle 8">
            <a:extLst>
              <a:ext uri="{FF2B5EF4-FFF2-40B4-BE49-F238E27FC236}">
                <a16:creationId xmlns:a16="http://schemas.microsoft.com/office/drawing/2014/main" id="{0062DAD0-9FFA-477B-AC51-55BFB782890C}"/>
              </a:ext>
            </a:extLst>
          </p:cNvPr>
          <p:cNvSpPr/>
          <p:nvPr userDrawn="1"/>
        </p:nvSpPr>
        <p:spPr>
          <a:xfrm>
            <a:off x="0" y="6667500"/>
            <a:ext cx="12192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 Placeholder 5">
            <a:extLst>
              <a:ext uri="{FF2B5EF4-FFF2-40B4-BE49-F238E27FC236}">
                <a16:creationId xmlns:a16="http://schemas.microsoft.com/office/drawing/2014/main" id="{99E717AA-8C91-4F33-B194-F2E0A6CF3AE7}"/>
              </a:ext>
            </a:extLst>
          </p:cNvPr>
          <p:cNvSpPr>
            <a:spLocks noGrp="1"/>
          </p:cNvSpPr>
          <p:nvPr>
            <p:ph type="body" sz="quarter" idx="15"/>
          </p:nvPr>
        </p:nvSpPr>
        <p:spPr>
          <a:xfrm>
            <a:off x="381000" y="702733"/>
            <a:ext cx="11430000" cy="381000"/>
          </a:xfrm>
          <a:prstGeom prst="rect">
            <a:avLst/>
          </a:prstGeom>
        </p:spPr>
        <p:txBody>
          <a:bodyPr>
            <a:normAutofit/>
          </a:bodyPr>
          <a:lstStyle>
            <a:lvl1pPr>
              <a:defRPr sz="1667"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8159021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v2.1">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952500"/>
            <a:ext cx="11430000" cy="5334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7" name="Rectangle 6">
            <a:extLst>
              <a:ext uri="{FF2B5EF4-FFF2-40B4-BE49-F238E27FC236}">
                <a16:creationId xmlns:a16="http://schemas.microsoft.com/office/drawing/2014/main" id="{A3CB5ADB-F4C4-434F-8460-01F37288EA32}"/>
              </a:ext>
            </a:extLst>
          </p:cNvPr>
          <p:cNvSpPr/>
          <p:nvPr userDrawn="1"/>
        </p:nvSpPr>
        <p:spPr>
          <a:xfrm rot="16200000">
            <a:off x="-3333750" y="3333750"/>
            <a:ext cx="6858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8">
            <a:extLst>
              <a:ext uri="{FF2B5EF4-FFF2-40B4-BE49-F238E27FC236}">
                <a16:creationId xmlns:a16="http://schemas.microsoft.com/office/drawing/2014/main" id="{BEA65388-B3FD-4392-8F18-E0CF41D5BF2A}"/>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1662110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v2.2">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1524000"/>
            <a:ext cx="11430000" cy="4762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6" name="Text Placeholder 5">
            <a:extLst>
              <a:ext uri="{FF2B5EF4-FFF2-40B4-BE49-F238E27FC236}">
                <a16:creationId xmlns:a16="http://schemas.microsoft.com/office/drawing/2014/main" id="{99E717AA-8C91-4F33-B194-F2E0A6CF3AE7}"/>
              </a:ext>
            </a:extLst>
          </p:cNvPr>
          <p:cNvSpPr>
            <a:spLocks noGrp="1"/>
          </p:cNvSpPr>
          <p:nvPr>
            <p:ph type="body" sz="quarter" idx="15"/>
          </p:nvPr>
        </p:nvSpPr>
        <p:spPr>
          <a:xfrm>
            <a:off x="381000" y="702733"/>
            <a:ext cx="11430000" cy="381000"/>
          </a:xfrm>
          <a:prstGeom prst="rect">
            <a:avLst/>
          </a:prstGeom>
        </p:spPr>
        <p:txBody>
          <a:bodyPr>
            <a:normAutofit/>
          </a:bodyPr>
          <a:lstStyle>
            <a:lvl1pPr>
              <a:defRPr sz="1667" b="1">
                <a:solidFill>
                  <a:schemeClr val="accent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80E46C48-BFA2-41A0-B59B-F8845CF8DA4C}"/>
              </a:ext>
            </a:extLst>
          </p:cNvPr>
          <p:cNvSpPr/>
          <p:nvPr userDrawn="1"/>
        </p:nvSpPr>
        <p:spPr>
          <a:xfrm rot="16200000">
            <a:off x="-3333750" y="3333750"/>
            <a:ext cx="6858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3B423C5F-F866-4A1D-AE09-513E666AED94}"/>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1722452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v2.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E46C48-BFA2-41A0-B59B-F8845CF8DA4C}"/>
              </a:ext>
            </a:extLst>
          </p:cNvPr>
          <p:cNvSpPr/>
          <p:nvPr userDrawn="1"/>
        </p:nvSpPr>
        <p:spPr>
          <a:xfrm rot="16200000">
            <a:off x="-3333750" y="3333750"/>
            <a:ext cx="6858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3B423C5F-F866-4A1D-AE09-513E666AED94}"/>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Espaço Reservado para Imagem 5">
            <a:extLst>
              <a:ext uri="{FF2B5EF4-FFF2-40B4-BE49-F238E27FC236}">
                <a16:creationId xmlns:a16="http://schemas.microsoft.com/office/drawing/2014/main" id="{9320E80D-C75F-47DB-9510-EA876C452DBE}"/>
              </a:ext>
            </a:extLst>
          </p:cNvPr>
          <p:cNvSpPr>
            <a:spLocks noGrp="1"/>
          </p:cNvSpPr>
          <p:nvPr>
            <p:ph type="pic" sz="quarter" idx="15"/>
          </p:nvPr>
        </p:nvSpPr>
        <p:spPr>
          <a:xfrm>
            <a:off x="1957917" y="1756834"/>
            <a:ext cx="4064000" cy="2582333"/>
          </a:xfrm>
          <a:prstGeom prst="rect">
            <a:avLst/>
          </a:prstGeom>
        </p:spPr>
        <p:txBody>
          <a:bodyPr/>
          <a:lstStyle/>
          <a:p>
            <a:endParaRPr lang="pt-BR"/>
          </a:p>
        </p:txBody>
      </p:sp>
    </p:spTree>
    <p:extLst>
      <p:ext uri="{BB962C8B-B14F-4D97-AF65-F5344CB8AC3E}">
        <p14:creationId xmlns:p14="http://schemas.microsoft.com/office/powerpoint/2010/main" val="720016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v3.1">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952500"/>
            <a:ext cx="11430000" cy="5334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6" name="Rectangle 5">
            <a:extLst>
              <a:ext uri="{FF2B5EF4-FFF2-40B4-BE49-F238E27FC236}">
                <a16:creationId xmlns:a16="http://schemas.microsoft.com/office/drawing/2014/main" id="{53FFF48D-6C35-4D8E-8F52-05F26CEE5CAE}"/>
              </a:ext>
            </a:extLst>
          </p:cNvPr>
          <p:cNvSpPr/>
          <p:nvPr userDrawn="1"/>
        </p:nvSpPr>
        <p:spPr>
          <a:xfrm>
            <a:off x="11887200" y="5490721"/>
            <a:ext cx="304801" cy="117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830D6FAD-AAD4-4DBA-8E9B-0F912984303D}"/>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0260226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v3.2">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1524000"/>
            <a:ext cx="11430000" cy="4762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6" name="Text Placeholder 5">
            <a:extLst>
              <a:ext uri="{FF2B5EF4-FFF2-40B4-BE49-F238E27FC236}">
                <a16:creationId xmlns:a16="http://schemas.microsoft.com/office/drawing/2014/main" id="{99E717AA-8C91-4F33-B194-F2E0A6CF3AE7}"/>
              </a:ext>
            </a:extLst>
          </p:cNvPr>
          <p:cNvSpPr>
            <a:spLocks noGrp="1"/>
          </p:cNvSpPr>
          <p:nvPr>
            <p:ph type="body" sz="quarter" idx="15"/>
          </p:nvPr>
        </p:nvSpPr>
        <p:spPr>
          <a:xfrm>
            <a:off x="381000" y="702733"/>
            <a:ext cx="11430000" cy="381000"/>
          </a:xfrm>
          <a:prstGeom prst="rect">
            <a:avLst/>
          </a:prstGeom>
        </p:spPr>
        <p:txBody>
          <a:bodyPr>
            <a:normAutofit/>
          </a:bodyPr>
          <a:lstStyle>
            <a:lvl1pPr>
              <a:defRPr sz="1667" b="1">
                <a:solidFill>
                  <a:schemeClr val="accent1"/>
                </a:solidFill>
              </a:defRPr>
            </a:lvl1pPr>
          </a:lstStyle>
          <a:p>
            <a:pPr lvl="0"/>
            <a:r>
              <a:rPr lang="en-US"/>
              <a:t>Click to edit Master text styles</a:t>
            </a:r>
          </a:p>
        </p:txBody>
      </p:sp>
      <p:sp>
        <p:nvSpPr>
          <p:cNvPr id="7" name="Rectangle 6">
            <a:extLst>
              <a:ext uri="{FF2B5EF4-FFF2-40B4-BE49-F238E27FC236}">
                <a16:creationId xmlns:a16="http://schemas.microsoft.com/office/drawing/2014/main" id="{C13C3C5F-44D5-4B4D-8C3A-BFF87A5E4D5F}"/>
              </a:ext>
            </a:extLst>
          </p:cNvPr>
          <p:cNvSpPr/>
          <p:nvPr userDrawn="1"/>
        </p:nvSpPr>
        <p:spPr>
          <a:xfrm>
            <a:off x="11887200" y="5490721"/>
            <a:ext cx="304801" cy="117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a:extLst>
              <a:ext uri="{FF2B5EF4-FFF2-40B4-BE49-F238E27FC236}">
                <a16:creationId xmlns:a16="http://schemas.microsoft.com/office/drawing/2014/main" id="{C95BF7C2-EA3E-410B-8C1E-16521B4A3DC3}"/>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63906116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v3.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E5C9D2-B922-40D5-B02B-9903C94DFB13}"/>
              </a:ext>
            </a:extLst>
          </p:cNvPr>
          <p:cNvSpPr/>
          <p:nvPr userDrawn="1"/>
        </p:nvSpPr>
        <p:spPr>
          <a:xfrm>
            <a:off x="8382000" y="0"/>
            <a:ext cx="3810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ctrTitle"/>
          </p:nvPr>
        </p:nvSpPr>
        <p:spPr>
          <a:xfrm>
            <a:off x="381000" y="307678"/>
            <a:ext cx="762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952500"/>
            <a:ext cx="7620000" cy="5334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7620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lvl1pPr>
              <a:defRPr>
                <a:solidFill>
                  <a:schemeClr val="accent1"/>
                </a:solidFill>
              </a:defRPr>
            </a:lvl1pPr>
          </a:lstStyle>
          <a:p>
            <a:fld id="{9BBCFCA3-D307-4DD3-86E3-CC1388E97AC0}" type="slidenum">
              <a:rPr lang="en-US" smtClean="0"/>
              <a:pPr/>
              <a:t>‹#›</a:t>
            </a:fld>
            <a:endParaRPr lang="en-US"/>
          </a:p>
        </p:txBody>
      </p:sp>
      <p:sp>
        <p:nvSpPr>
          <p:cNvPr id="11" name="Text Placeholder 10">
            <a:extLst>
              <a:ext uri="{FF2B5EF4-FFF2-40B4-BE49-F238E27FC236}">
                <a16:creationId xmlns:a16="http://schemas.microsoft.com/office/drawing/2014/main" id="{2B9D0479-93BC-402F-ACFF-8394319B236A}"/>
              </a:ext>
            </a:extLst>
          </p:cNvPr>
          <p:cNvSpPr>
            <a:spLocks noGrp="1"/>
          </p:cNvSpPr>
          <p:nvPr>
            <p:ph type="body" sz="quarter" idx="15"/>
          </p:nvPr>
        </p:nvSpPr>
        <p:spPr>
          <a:xfrm>
            <a:off x="8763000" y="952500"/>
            <a:ext cx="3048000" cy="5334000"/>
          </a:xfrm>
          <a:prstGeom prst="rect">
            <a:avLst/>
          </a:prstGeom>
        </p:spPr>
        <p:txBody>
          <a:bodyPr>
            <a:normAutofit/>
          </a:bodyPr>
          <a:lstStyle>
            <a:lvl1pPr>
              <a:defRPr sz="1333"/>
            </a:lvl1pPr>
          </a:lstStyle>
          <a:p>
            <a:pPr lvl="0"/>
            <a:r>
              <a:rPr lang="en-US"/>
              <a:t>Click to edit Master text styles</a:t>
            </a:r>
          </a:p>
        </p:txBody>
      </p:sp>
      <p:sp>
        <p:nvSpPr>
          <p:cNvPr id="8" name="Rectangle 7">
            <a:extLst>
              <a:ext uri="{FF2B5EF4-FFF2-40B4-BE49-F238E27FC236}">
                <a16:creationId xmlns:a16="http://schemas.microsoft.com/office/drawing/2014/main" id="{9637D5EB-6C38-4887-BC9B-548BBB8A84E6}"/>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19026624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v3.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5FB672-F732-4158-A9EF-8FB1BEF3D2E3}"/>
              </a:ext>
            </a:extLst>
          </p:cNvPr>
          <p:cNvSpPr/>
          <p:nvPr userDrawn="1"/>
        </p:nvSpPr>
        <p:spPr>
          <a:xfrm>
            <a:off x="0" y="4572000"/>
            <a:ext cx="12192000"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ctrTitle"/>
          </p:nvPr>
        </p:nvSpPr>
        <p:spPr>
          <a:xfrm>
            <a:off x="381000" y="307678"/>
            <a:ext cx="11430000" cy="359073"/>
          </a:xfrm>
          <a:prstGeom prst="rect">
            <a:avLst/>
          </a:prstGeom>
        </p:spPr>
        <p:txBody>
          <a:bodyPr lIns="0" tIns="0" rIns="0" bIns="0" anchor="b" anchorCtr="0"/>
          <a:lstStyle>
            <a:lvl1pPr algn="l">
              <a:lnSpc>
                <a:spcPct val="100000"/>
              </a:lnSpc>
              <a:defRPr sz="2333">
                <a:latin typeface="Unity" panose="020B0505030303020204" pitchFamily="34" charset="0"/>
              </a:defRPr>
            </a:lvl1pPr>
          </a:lstStyle>
          <a:p>
            <a:r>
              <a:rPr lang="en-US"/>
              <a:t>Click to edit Master title style</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952500"/>
            <a:ext cx="114300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7" name="Text Placeholder 6">
            <a:extLst>
              <a:ext uri="{FF2B5EF4-FFF2-40B4-BE49-F238E27FC236}">
                <a16:creationId xmlns:a16="http://schemas.microsoft.com/office/drawing/2014/main" id="{ABB6FB49-F40A-45C5-9F3C-64A17F56ED52}"/>
              </a:ext>
            </a:extLst>
          </p:cNvPr>
          <p:cNvSpPr>
            <a:spLocks noGrp="1"/>
          </p:cNvSpPr>
          <p:nvPr>
            <p:ph type="body" sz="quarter" idx="15"/>
          </p:nvPr>
        </p:nvSpPr>
        <p:spPr>
          <a:xfrm>
            <a:off x="381000" y="4762500"/>
            <a:ext cx="11430000" cy="1905000"/>
          </a:xfrm>
          <a:prstGeom prst="rect">
            <a:avLst/>
          </a:prstGeom>
        </p:spPr>
        <p:txBody>
          <a:bodyPr>
            <a:normAutofit/>
          </a:bodyPr>
          <a:lstStyle>
            <a:lvl1pPr>
              <a:defRPr sz="1500"/>
            </a:lvl1pPr>
            <a:lvl2pPr marL="380985" indent="0">
              <a:buNone/>
              <a:defRPr/>
            </a:lvl2pPr>
          </a:lstStyle>
          <a:p>
            <a:pPr lvl="0"/>
            <a:r>
              <a:rPr lang="en-US"/>
              <a:t>Click to edit Master text styles</a:t>
            </a:r>
          </a:p>
        </p:txBody>
      </p:sp>
    </p:spTree>
    <p:extLst>
      <p:ext uri="{BB962C8B-B14F-4D97-AF65-F5344CB8AC3E}">
        <p14:creationId xmlns:p14="http://schemas.microsoft.com/office/powerpoint/2010/main" val="24285774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v3.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10821F-8824-4B92-BA24-84765D5913BA}"/>
              </a:ext>
            </a:extLst>
          </p:cNvPr>
          <p:cNvSpPr/>
          <p:nvPr userDrawn="1"/>
        </p:nvSpPr>
        <p:spPr>
          <a:xfrm>
            <a:off x="0" y="0"/>
            <a:ext cx="12192000" cy="38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ctrTitle" hasCustomPrompt="1"/>
          </p:nvPr>
        </p:nvSpPr>
        <p:spPr>
          <a:xfrm>
            <a:off x="381000" y="100732"/>
            <a:ext cx="11430000" cy="179537"/>
          </a:xfrm>
          <a:prstGeom prst="rect">
            <a:avLst/>
          </a:prstGeom>
        </p:spPr>
        <p:txBody>
          <a:bodyPr lIns="0" tIns="0" rIns="0" bIns="0" anchor="b" anchorCtr="0"/>
          <a:lstStyle>
            <a:lvl1pPr algn="l">
              <a:lnSpc>
                <a:spcPct val="100000"/>
              </a:lnSpc>
              <a:defRPr sz="1167" b="1">
                <a:latin typeface="Unity" panose="020B0505030303020204" pitchFamily="34" charset="0"/>
              </a:defRPr>
            </a:lvl1pPr>
          </a:lstStyle>
          <a:p>
            <a:r>
              <a:rPr lang="en-US"/>
              <a:t>Click to edit Master title style </a:t>
            </a:r>
          </a:p>
        </p:txBody>
      </p:sp>
      <p:sp>
        <p:nvSpPr>
          <p:cNvPr id="15" name="Content Placeholder 14">
            <a:extLst>
              <a:ext uri="{FF2B5EF4-FFF2-40B4-BE49-F238E27FC236}">
                <a16:creationId xmlns:a16="http://schemas.microsoft.com/office/drawing/2014/main" id="{70376B21-4E21-4ED9-870D-C736795EBC04}"/>
              </a:ext>
            </a:extLst>
          </p:cNvPr>
          <p:cNvSpPr>
            <a:spLocks noGrp="1"/>
          </p:cNvSpPr>
          <p:nvPr>
            <p:ph sz="quarter" idx="12"/>
          </p:nvPr>
        </p:nvSpPr>
        <p:spPr>
          <a:xfrm>
            <a:off x="381000" y="571500"/>
            <a:ext cx="11430000" cy="571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435379F-AEDF-458F-B178-387C34A7D7C3}"/>
              </a:ext>
            </a:extLst>
          </p:cNvPr>
          <p:cNvSpPr>
            <a:spLocks noGrp="1"/>
          </p:cNvSpPr>
          <p:nvPr>
            <p:ph type="ftr" sz="quarter" idx="13"/>
          </p:nvPr>
        </p:nvSpPr>
        <p:spPr>
          <a:xfrm>
            <a:off x="381000" y="6381750"/>
            <a:ext cx="11049000" cy="1905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1C72F00-42C6-4D60-83C9-CB31864B5034}"/>
              </a:ext>
            </a:extLst>
          </p:cNvPr>
          <p:cNvSpPr>
            <a:spLocks noGrp="1"/>
          </p:cNvSpPr>
          <p:nvPr>
            <p:ph type="sldNum" sz="quarter" idx="14"/>
          </p:nvPr>
        </p:nvSpPr>
        <p:spPr>
          <a:xfrm>
            <a:off x="11506200" y="6381750"/>
            <a:ext cx="304800" cy="190500"/>
          </a:xfrm>
          <a:prstGeom prst="rect">
            <a:avLst/>
          </a:prstGeom>
        </p:spPr>
        <p:txBody>
          <a:bodyPr/>
          <a:lstStyle/>
          <a:p>
            <a:fld id="{9BBCFCA3-D307-4DD3-86E3-CC1388E97AC0}" type="slidenum">
              <a:rPr lang="en-US" smtClean="0"/>
              <a:pPr/>
              <a:t>‹#›</a:t>
            </a:fld>
            <a:endParaRPr lang="en-US"/>
          </a:p>
        </p:txBody>
      </p:sp>
      <p:sp>
        <p:nvSpPr>
          <p:cNvPr id="8" name="Rectangle 7">
            <a:extLst>
              <a:ext uri="{FF2B5EF4-FFF2-40B4-BE49-F238E27FC236}">
                <a16:creationId xmlns:a16="http://schemas.microsoft.com/office/drawing/2014/main" id="{EB2030B6-5676-48CD-B1EC-D088E3D26F7B}"/>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0046475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v4.1">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96A2440-CAB8-4CAE-8446-F10DED0B2AF0}"/>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bg1"/>
                </a:solidFill>
              </a:defRPr>
            </a:lvl1pPr>
          </a:lstStyle>
          <a:p>
            <a:fld id="{9BBCFCA3-D307-4DD3-86E3-CC1388E97AC0}" type="slidenum">
              <a:rPr lang="en-US" smtClean="0"/>
              <a:pPr/>
              <a:t>‹#›</a:t>
            </a:fld>
            <a:endParaRPr lang="en-US"/>
          </a:p>
        </p:txBody>
      </p:sp>
      <p:sp>
        <p:nvSpPr>
          <p:cNvPr id="3" name="Rectangle 2">
            <a:extLst>
              <a:ext uri="{FF2B5EF4-FFF2-40B4-BE49-F238E27FC236}">
                <a16:creationId xmlns:a16="http://schemas.microsoft.com/office/drawing/2014/main" id="{517B3DC3-0F15-4AFF-91DB-C481DE720043}"/>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609818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01-Content-Footer(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44984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ontent v4.1">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96A2440-CAB8-4CAE-8446-F10DED0B2AF0}"/>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bg1"/>
                </a:solidFill>
              </a:defRPr>
            </a:lvl1pPr>
          </a:lstStyle>
          <a:p>
            <a:fld id="{9BBCFCA3-D307-4DD3-86E3-CC1388E97AC0}" type="slidenum">
              <a:rPr lang="en-US" smtClean="0"/>
              <a:pPr/>
              <a:t>‹#›</a:t>
            </a:fld>
            <a:endParaRPr lang="en-US"/>
          </a:p>
        </p:txBody>
      </p:sp>
      <p:sp>
        <p:nvSpPr>
          <p:cNvPr id="3" name="Rectangle 2">
            <a:extLst>
              <a:ext uri="{FF2B5EF4-FFF2-40B4-BE49-F238E27FC236}">
                <a16:creationId xmlns:a16="http://schemas.microsoft.com/office/drawing/2014/main" id="{517B3DC3-0F15-4AFF-91DB-C481DE720043}"/>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Espaço Reservado para Imagem 4">
            <a:extLst>
              <a:ext uri="{FF2B5EF4-FFF2-40B4-BE49-F238E27FC236}">
                <a16:creationId xmlns:a16="http://schemas.microsoft.com/office/drawing/2014/main" id="{EFAC4C2B-2291-430B-A762-F5BD165AC164}"/>
              </a:ext>
            </a:extLst>
          </p:cNvPr>
          <p:cNvSpPr>
            <a:spLocks noGrp="1"/>
          </p:cNvSpPr>
          <p:nvPr>
            <p:ph type="pic" sz="quarter" idx="10"/>
          </p:nvPr>
        </p:nvSpPr>
        <p:spPr>
          <a:xfrm>
            <a:off x="189899" y="0"/>
            <a:ext cx="3368988" cy="6858000"/>
          </a:xfrm>
          <a:prstGeom prst="rect">
            <a:avLst/>
          </a:prstGeom>
        </p:spPr>
        <p:txBody>
          <a:bodyPr/>
          <a:lstStyle/>
          <a:p>
            <a:endParaRPr lang="pt-BR"/>
          </a:p>
        </p:txBody>
      </p:sp>
      <p:sp>
        <p:nvSpPr>
          <p:cNvPr id="6" name="Rectangle 6">
            <a:extLst>
              <a:ext uri="{FF2B5EF4-FFF2-40B4-BE49-F238E27FC236}">
                <a16:creationId xmlns:a16="http://schemas.microsoft.com/office/drawing/2014/main" id="{8C0EB2D1-DD4F-4A19-84FD-F8EFA4EB65CA}"/>
              </a:ext>
            </a:extLst>
          </p:cNvPr>
          <p:cNvSpPr/>
          <p:nvPr userDrawn="1"/>
        </p:nvSpPr>
        <p:spPr>
          <a:xfrm rot="16200000">
            <a:off x="-3333750" y="3333750"/>
            <a:ext cx="6858000" cy="190500"/>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Título 8">
            <a:extLst>
              <a:ext uri="{FF2B5EF4-FFF2-40B4-BE49-F238E27FC236}">
                <a16:creationId xmlns:a16="http://schemas.microsoft.com/office/drawing/2014/main" id="{4C4AC751-6BD4-49D9-A5F9-89D77CE169D7}"/>
              </a:ext>
            </a:extLst>
          </p:cNvPr>
          <p:cNvSpPr>
            <a:spLocks noGrp="1"/>
          </p:cNvSpPr>
          <p:nvPr>
            <p:ph type="ctrTitle"/>
          </p:nvPr>
        </p:nvSpPr>
        <p:spPr>
          <a:xfrm>
            <a:off x="4529668" y="737810"/>
            <a:ext cx="3102428" cy="323102"/>
          </a:xfrm>
          <a:prstGeom prst="rect">
            <a:avLst/>
          </a:prstGeom>
        </p:spPr>
        <p:txBody>
          <a:bodyPr anchor="t"/>
          <a:lstStyle/>
          <a:p>
            <a:endParaRPr lang="pt-BR" b="0"/>
          </a:p>
        </p:txBody>
      </p:sp>
      <p:sp>
        <p:nvSpPr>
          <p:cNvPr id="13" name="Espaço Reservado para Texto 12">
            <a:extLst>
              <a:ext uri="{FF2B5EF4-FFF2-40B4-BE49-F238E27FC236}">
                <a16:creationId xmlns:a16="http://schemas.microsoft.com/office/drawing/2014/main" id="{F998140F-7967-4CF9-8B1E-0C6D1F96FC6E}"/>
              </a:ext>
            </a:extLst>
          </p:cNvPr>
          <p:cNvSpPr>
            <a:spLocks noGrp="1"/>
          </p:cNvSpPr>
          <p:nvPr>
            <p:ph type="body" sz="quarter" idx="11"/>
          </p:nvPr>
        </p:nvSpPr>
        <p:spPr>
          <a:xfrm>
            <a:off x="4554803" y="2026709"/>
            <a:ext cx="7246938" cy="182694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57171398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End v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972467-DA51-47F9-9EA9-1C656A35F78A}"/>
              </a:ext>
            </a:extLst>
          </p:cNvPr>
          <p:cNvSpPr/>
          <p:nvPr userDrawn="1"/>
        </p:nvSpPr>
        <p:spPr>
          <a:xfrm>
            <a:off x="4953000" y="6667500"/>
            <a:ext cx="2286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Slide Number Placeholder 5">
            <a:extLst>
              <a:ext uri="{FF2B5EF4-FFF2-40B4-BE49-F238E27FC236}">
                <a16:creationId xmlns:a16="http://schemas.microsoft.com/office/drawing/2014/main" id="{2F251C94-E4A3-4F1E-B615-4AB3027AB0DA}"/>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bg1"/>
                </a:solidFill>
              </a:defRPr>
            </a:lvl1pPr>
          </a:lstStyle>
          <a:p>
            <a:fld id="{9BBCFCA3-D307-4DD3-86E3-CC1388E97AC0}" type="slidenum">
              <a:rPr lang="en-US" smtClean="0"/>
              <a:pPr/>
              <a:t>‹#›</a:t>
            </a:fld>
            <a:endParaRPr lang="en-US"/>
          </a:p>
        </p:txBody>
      </p:sp>
      <p:pic>
        <p:nvPicPr>
          <p:cNvPr id="7" name="Imagem 6" descr="Interface gráfica do usuário&#10;&#10;Descrição gerada automaticamente com confiança baixa">
            <a:extLst>
              <a:ext uri="{FF2B5EF4-FFF2-40B4-BE49-F238E27FC236}">
                <a16:creationId xmlns:a16="http://schemas.microsoft.com/office/drawing/2014/main" id="{00BDD991-AD30-4497-804D-EC374CF9CF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4274" y="2370401"/>
            <a:ext cx="7423453" cy="2117198"/>
          </a:xfrm>
          <a:prstGeom prst="rect">
            <a:avLst/>
          </a:prstGeom>
        </p:spPr>
      </p:pic>
    </p:spTree>
    <p:extLst>
      <p:ext uri="{BB962C8B-B14F-4D97-AF65-F5344CB8AC3E}">
        <p14:creationId xmlns:p14="http://schemas.microsoft.com/office/powerpoint/2010/main" val="5030849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End v1.2">
    <p:bg>
      <p:bgPr>
        <a:solidFill>
          <a:schemeClr val="tx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E3567C8-BF42-40A1-9E46-EB7E92796ACE}"/>
              </a:ext>
            </a:extLst>
          </p:cNvPr>
          <p:cNvSpPr>
            <a:spLocks noGrp="1"/>
          </p:cNvSpPr>
          <p:nvPr>
            <p:ph type="sldNum" sz="quarter" idx="4"/>
          </p:nvPr>
        </p:nvSpPr>
        <p:spPr>
          <a:xfrm>
            <a:off x="11315700" y="6286500"/>
            <a:ext cx="304800" cy="190500"/>
          </a:xfrm>
          <a:prstGeom prst="rect">
            <a:avLst/>
          </a:prstGeom>
        </p:spPr>
        <p:txBody>
          <a:bodyPr vert="horz" wrap="square" lIns="0" tIns="0" rIns="0" bIns="0" rtlCol="0" anchor="ctr" anchorCtr="0">
            <a:normAutofit/>
          </a:bodyPr>
          <a:lstStyle>
            <a:lvl1pPr algn="r" defTabSz="761970">
              <a:defRPr sz="750" kern="800" baseline="0">
                <a:solidFill>
                  <a:schemeClr val="tx1"/>
                </a:solidFill>
              </a:defRPr>
            </a:lvl1pPr>
          </a:lstStyle>
          <a:p>
            <a:fld id="{9BBCFCA3-D307-4DD3-86E3-CC1388E97AC0}" type="slidenum">
              <a:rPr lang="en-US" smtClean="0"/>
              <a:pPr/>
              <a:t>‹#›</a:t>
            </a:fld>
            <a:endParaRPr lang="en-US"/>
          </a:p>
        </p:txBody>
      </p:sp>
      <p:pic>
        <p:nvPicPr>
          <p:cNvPr id="4" name="Imagem 3" descr="Texto&#10;&#10;Descrição gerada automaticamente com confiança média">
            <a:extLst>
              <a:ext uri="{FF2B5EF4-FFF2-40B4-BE49-F238E27FC236}">
                <a16:creationId xmlns:a16="http://schemas.microsoft.com/office/drawing/2014/main" id="{85DCDA68-6F1F-4BC8-AD69-C36F723280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8988" y="2370000"/>
            <a:ext cx="7434025" cy="2118000"/>
          </a:xfrm>
          <a:prstGeom prst="rect">
            <a:avLst/>
          </a:prstGeom>
        </p:spPr>
      </p:pic>
    </p:spTree>
    <p:extLst>
      <p:ext uri="{BB962C8B-B14F-4D97-AF65-F5344CB8AC3E}">
        <p14:creationId xmlns:p14="http://schemas.microsoft.com/office/powerpoint/2010/main" val="40826554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p>
            <a:fld id="{07282813-90A4-B841-8DAA-4B00E2E34CD3}" type="datetimeFigureOut">
              <a:rPr lang="en-US" smtClean="0"/>
              <a:t>9/6/2024</a:t>
            </a:fld>
            <a:endParaRPr lang="en-US"/>
          </a:p>
        </p:txBody>
      </p:sp>
      <p:sp>
        <p:nvSpPr>
          <p:cNvPr id="6" name="TextBox 5">
            <a:extLst>
              <a:ext uri="{FF2B5EF4-FFF2-40B4-BE49-F238E27FC236}">
                <a16:creationId xmlns:a16="http://schemas.microsoft.com/office/drawing/2014/main" id="{655FE07A-85B4-3E45-AF04-1566E4EC7E2F}"/>
              </a:ext>
            </a:extLst>
          </p:cNvPr>
          <p:cNvSpPr txBox="1"/>
          <p:nvPr userDrawn="1">
            <p:custDataLst>
              <p:tags r:id="rId2"/>
            </p:custDataLst>
          </p:nvPr>
        </p:nvSpPr>
        <p:spPr>
          <a:xfrm>
            <a:off x="9102672" y="6487934"/>
            <a:ext cx="5635625" cy="215444"/>
          </a:xfrm>
          <a:prstGeom prst="rect">
            <a:avLst/>
          </a:prstGeom>
          <a:noFill/>
        </p:spPr>
        <p:txBody>
          <a:bodyPr wrap="square" rtlCol="0" anchor="ctr">
            <a:spAutoFit/>
          </a:bodyPr>
          <a:lstStyle/>
          <a:p>
            <a:pPr marL="0" indent="0">
              <a:buNone/>
            </a:pPr>
            <a:r>
              <a:rPr lang="en-US" sz="800" b="1" i="0">
                <a:latin typeface="TCCC-UnityText" panose="020B0605030303020204" pitchFamily="34" charset="0"/>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custDataLst>
              <p:tags r:id="rId3"/>
            </p:custDataLst>
          </p:nvPr>
        </p:nvSpPr>
        <p:spPr>
          <a:xfrm>
            <a:off x="346128" y="352426"/>
            <a:ext cx="11502972" cy="752474"/>
          </a:xfrm>
        </p:spPr>
        <p:txBody>
          <a:bodyPr anchor="b"/>
          <a:lstStyle/>
          <a:p>
            <a:r>
              <a:rPr lang="en-US"/>
              <a:t>Click to edit Master title style</a:t>
            </a:r>
          </a:p>
        </p:txBody>
      </p:sp>
      <p:sp>
        <p:nvSpPr>
          <p:cNvPr id="2"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p>
        </p:txBody>
      </p:sp>
      <p:sp>
        <p:nvSpPr>
          <p:cNvPr id="8" name="TextBox 7">
            <a:extLst>
              <a:ext uri="{FF2B5EF4-FFF2-40B4-BE49-F238E27FC236}">
                <a16:creationId xmlns:a16="http://schemas.microsoft.com/office/drawing/2014/main" id="{655FE07A-85B4-3E45-AF04-1566E4EC7E2F}"/>
              </a:ext>
            </a:extLst>
          </p:cNvPr>
          <p:cNvSpPr txBox="1"/>
          <p:nvPr userDrawn="1">
            <p:custDataLst>
              <p:tags r:id="rId5"/>
            </p:custDataLst>
          </p:nvPr>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Tree>
    <p:extLst>
      <p:ext uri="{BB962C8B-B14F-4D97-AF65-F5344CB8AC3E}">
        <p14:creationId xmlns:p14="http://schemas.microsoft.com/office/powerpoint/2010/main" val="2530742570"/>
      </p:ext>
    </p:extLst>
  </p:cSld>
  <p:clrMapOvr>
    <a:masterClrMapping/>
  </p:clrMapOvr>
  <p:transition/>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7" name="Text Placeholder 6">
            <a:extLst>
              <a:ext uri="{FF2B5EF4-FFF2-40B4-BE49-F238E27FC236}">
                <a16:creationId xmlns:a16="http://schemas.microsoft.com/office/drawing/2014/main" id="{9B5E79DE-C475-A9B8-13D3-A5EB2CA26489}"/>
              </a:ext>
            </a:extLst>
          </p:cNvPr>
          <p:cNvSpPr>
            <a:spLocks noGrp="1"/>
          </p:cNvSpPr>
          <p:nvPr>
            <p:ph type="body" sz="quarter" idx="13"/>
          </p:nvPr>
        </p:nvSpPr>
        <p:spPr>
          <a:xfrm>
            <a:off x="600520" y="943606"/>
            <a:ext cx="10984897" cy="369455"/>
          </a:xfrm>
        </p:spPr>
        <p:txBody>
          <a:bodyPr anchor="ctr">
            <a:noAutofit/>
          </a:bodyPr>
          <a:lstStyle>
            <a:lvl1pPr marL="0" indent="0">
              <a:buFontTx/>
              <a:buNone/>
              <a:defRPr sz="1800">
                <a:solidFill>
                  <a:schemeClr val="tx1">
                    <a:lumMod val="50000"/>
                    <a:lumOff val="50000"/>
                  </a:schemeClr>
                </a:solidFill>
                <a:latin typeface="+mn-lt"/>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38832989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2E62-2D10-36AA-F9AB-C02B507F6E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171101-B19B-AF82-1151-92F54BF7CD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24557-85DF-F3A6-5310-728180B7E419}"/>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5952D415-7A4D-6DCD-58FF-890018FC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1600A-B69C-69AF-8E2F-C568E1388186}"/>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168345082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75C8-F972-90C3-B083-C7D7C71DF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AABFB4-06D3-40F3-5875-AB15067A3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A85BF-037E-BECC-D80B-5D3B37412B19}"/>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0F8888CC-4A97-51ED-336D-A1E07E6C0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EFE22-252C-712A-8658-DDEAEB0F3901}"/>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14856778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63B3-7786-8F42-25D3-31BCA7930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2E375C-EC22-A607-829B-AB5763CBE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8F2B24-BEAD-5CA4-FC21-9C8FA46D57C5}"/>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F61269B4-1D3F-3E75-00D6-08436E4A3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57E91-DAAF-A25C-93E3-22C302710BD4}"/>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358047283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F0E2-AC4E-4A4B-6D98-A3106F1496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ECDE9-EB87-0A35-D17A-69DE8BD2DC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94C983-A919-17E1-82E2-D291B43574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2CCC82-45F0-9011-CF63-50C2137D0B5A}"/>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6" name="Footer Placeholder 5">
            <a:extLst>
              <a:ext uri="{FF2B5EF4-FFF2-40B4-BE49-F238E27FC236}">
                <a16:creationId xmlns:a16="http://schemas.microsoft.com/office/drawing/2014/main" id="{5E086BAD-D466-47DA-278D-9C9BDCD96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FAE54-E75C-C807-72AD-D15C941F94AD}"/>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3759649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3911-B4A4-FB92-7D6B-6F2CC307D6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84EE0B-6F7E-4EE4-6A0E-F11F9289BF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64B60-74E1-D844-D453-287F344D3C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9F3E79-17E8-C211-229F-D1AA39884A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922566-A74D-7EDA-0AF2-6A791E0C3D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2001A8-4E08-AA0B-E99D-076C43905867}"/>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8" name="Footer Placeholder 7">
            <a:extLst>
              <a:ext uri="{FF2B5EF4-FFF2-40B4-BE49-F238E27FC236}">
                <a16:creationId xmlns:a16="http://schemas.microsoft.com/office/drawing/2014/main" id="{2968502E-FA9A-B0DA-34A4-F6DFD4EBAA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F68867-E66B-C3AF-B3E7-0D108E129E40}"/>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1349865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203-Content-Header(Light)">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DE03E5D-9496-6C40-7FD4-4F698E839D2E}"/>
              </a:ext>
            </a:extLst>
          </p:cNvPr>
          <p:cNvSpPr>
            <a:spLocks noGrp="1"/>
          </p:cNvSpPr>
          <p:nvPr>
            <p:ph type="ftr" sz="quarter" idx="18"/>
          </p:nvPr>
        </p:nvSpPr>
        <p:spPr/>
        <p:txBody>
          <a:bodyPr/>
          <a:lstStyle/>
          <a:p>
            <a:r>
              <a:rPr lang="en-US"/>
              <a:t> </a:t>
            </a:r>
          </a:p>
        </p:txBody>
      </p:sp>
      <p:sp>
        <p:nvSpPr>
          <p:cNvPr id="7" name="Slide Number Placeholder 1">
            <a:extLst>
              <a:ext uri="{FF2B5EF4-FFF2-40B4-BE49-F238E27FC236}">
                <a16:creationId xmlns:a16="http://schemas.microsoft.com/office/drawing/2014/main" id="{87607A32-21B6-81A2-31EA-8E468F57F39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18051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7BC1-0D12-3574-8FB0-64934FF85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FB04D5-3DE3-C0B7-715C-8E5C0A26952A}"/>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4" name="Footer Placeholder 3">
            <a:extLst>
              <a:ext uri="{FF2B5EF4-FFF2-40B4-BE49-F238E27FC236}">
                <a16:creationId xmlns:a16="http://schemas.microsoft.com/office/drawing/2014/main" id="{488978F2-C3DF-9C27-F7C1-CD6660F44B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DE1F88-CF77-54D8-31FB-947BA756CFB4}"/>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16640525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325CF8-CE48-F020-2C0E-C3289AEAE9F7}"/>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3" name="Footer Placeholder 2">
            <a:extLst>
              <a:ext uri="{FF2B5EF4-FFF2-40B4-BE49-F238E27FC236}">
                <a16:creationId xmlns:a16="http://schemas.microsoft.com/office/drawing/2014/main" id="{7804ABD4-B0E5-2442-8B22-13623910C5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0574C8-C160-AB95-9F1B-7163E52084A3}"/>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19056014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F840-3067-3039-8CCB-BC9A69180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AB3BE7-4702-B5C3-2F3B-9FCE11DD9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414B4-798B-269B-905E-53DDC7736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02007-A267-EE2F-1607-3A890AF6008B}"/>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6" name="Footer Placeholder 5">
            <a:extLst>
              <a:ext uri="{FF2B5EF4-FFF2-40B4-BE49-F238E27FC236}">
                <a16:creationId xmlns:a16="http://schemas.microsoft.com/office/drawing/2014/main" id="{ADA33C32-1302-3497-10FE-E081591C0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EA51E-13F9-C2DA-A5CB-F5225D9E9599}"/>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21355136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A3A2-B39E-DED5-E481-33844CE1C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EFBAE0-359C-4574-FB62-EE5D8238F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45DBB-2635-1FF8-B0B1-1B9AD6B59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CAA1B-F3A1-ECE8-4534-21F5D9C29116}"/>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6" name="Footer Placeholder 5">
            <a:extLst>
              <a:ext uri="{FF2B5EF4-FFF2-40B4-BE49-F238E27FC236}">
                <a16:creationId xmlns:a16="http://schemas.microsoft.com/office/drawing/2014/main" id="{CC28FD30-3A2D-2353-4BF0-E6AD18F60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224-5E7D-A0EF-9C13-A2FF52459334}"/>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21587405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33A5-485F-FCC2-EF2D-C29A0A611D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825EAC-47CF-3CE6-CB15-9BD981C5EC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D52C4-A9B4-90FF-57BA-8497D9BA8F58}"/>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A46D44BB-3AD5-8D2C-03E4-9E2F00C4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64CB9-27FD-0616-5B64-26B5D32E9D1B}"/>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98590065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D4E21-A6A7-3BC8-F650-18A580717B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2A850F-25F4-E8CC-1D5E-5672E266AB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0393E-2D93-05D7-9290-B7CDBF96B0FA}"/>
              </a:ext>
            </a:extLst>
          </p:cNvPr>
          <p:cNvSpPr>
            <a:spLocks noGrp="1"/>
          </p:cNvSpPr>
          <p:nvPr>
            <p:ph type="dt" sz="half" idx="10"/>
          </p:nvPr>
        </p:nvSpPr>
        <p:spPr/>
        <p:txBody>
          <a:body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85BC0B38-5717-F988-2BD0-47634D724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D91CA-E519-ECC4-6F59-CF2998A41F64}"/>
              </a:ext>
            </a:extLst>
          </p:cNvPr>
          <p:cNvSpPr>
            <a:spLocks noGrp="1"/>
          </p:cNvSpPr>
          <p:nvPr>
            <p:ph type="sldNum" sz="quarter" idx="12"/>
          </p:nvPr>
        </p:nvSpPr>
        <p:spPr/>
        <p:txBody>
          <a:bodyPr/>
          <a:lstStyle/>
          <a:p>
            <a:fld id="{16EB6BD3-3713-46D0-8CA2-87315FC7AAD6}" type="slidenum">
              <a:rPr lang="en-US" smtClean="0"/>
              <a:t>‹#›</a:t>
            </a:fld>
            <a:endParaRPr lang="en-US"/>
          </a:p>
        </p:txBody>
      </p:sp>
    </p:spTree>
    <p:extLst>
      <p:ext uri="{BB962C8B-B14F-4D97-AF65-F5344CB8AC3E}">
        <p14:creationId xmlns:p14="http://schemas.microsoft.com/office/powerpoint/2010/main" val="281724699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2_Two Content">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0B58DCAE-BBDE-944E-BFAF-3C496C2E2137}"/>
              </a:ext>
            </a:extLst>
          </p:cNvPr>
          <p:cNvSpPr>
            <a:spLocks noGrp="1"/>
          </p:cNvSpPr>
          <p:nvPr>
            <p:ph type="title"/>
          </p:nvPr>
        </p:nvSpPr>
        <p:spPr>
          <a:xfrm>
            <a:off x="430749" y="143871"/>
            <a:ext cx="9856251" cy="480131"/>
          </a:xfrm>
        </p:spPr>
        <p:txBody>
          <a:bodyPr anchor="t">
            <a:spAutoFit/>
          </a:bodyPr>
          <a:lstStyle>
            <a:lvl1pPr algn="l">
              <a:defRPr sz="2800" b="1" spc="0" baseline="0">
                <a:solidFill>
                  <a:srgbClr val="DE883C"/>
                </a:solidFill>
                <a:latin typeface="+mn-lt"/>
              </a:defRPr>
            </a:lvl1pPr>
          </a:lstStyle>
          <a:p>
            <a:r>
              <a:rPr lang="en-US"/>
              <a:t>Click to edit Master title style</a:t>
            </a:r>
          </a:p>
        </p:txBody>
      </p:sp>
      <p:pic>
        <p:nvPicPr>
          <p:cNvPr id="6" name="Picture 5">
            <a:extLst>
              <a:ext uri="{FF2B5EF4-FFF2-40B4-BE49-F238E27FC236}">
                <a16:creationId xmlns:a16="http://schemas.microsoft.com/office/drawing/2014/main" id="{CAB688FA-3C55-9D4F-ABB5-96B84D01A5F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44200" y="76200"/>
            <a:ext cx="1036930" cy="453007"/>
          </a:xfrm>
          <a:prstGeom prst="rect">
            <a:avLst/>
          </a:prstGeom>
        </p:spPr>
      </p:pic>
      <p:sp>
        <p:nvSpPr>
          <p:cNvPr id="8" name="TextBox 7">
            <a:extLst>
              <a:ext uri="{FF2B5EF4-FFF2-40B4-BE49-F238E27FC236}">
                <a16:creationId xmlns:a16="http://schemas.microsoft.com/office/drawing/2014/main" id="{33FE8D5D-018C-8340-91E4-C699E2C1B514}"/>
              </a:ext>
            </a:extLst>
          </p:cNvPr>
          <p:cNvSpPr txBox="1"/>
          <p:nvPr userDrawn="1"/>
        </p:nvSpPr>
        <p:spPr>
          <a:xfrm>
            <a:off x="430749" y="6518278"/>
            <a:ext cx="2824812" cy="261610"/>
          </a:xfrm>
          <a:prstGeom prst="rect">
            <a:avLst/>
          </a:prstGeom>
          <a:noFill/>
        </p:spPr>
        <p:txBody>
          <a:bodyPr wrap="none" rtlCol="0">
            <a:spAutoFit/>
          </a:bodyPr>
          <a:lstStyle/>
          <a:p>
            <a:pPr algn="l"/>
            <a:r>
              <a:rPr lang="en-US" sz="1100">
                <a:solidFill>
                  <a:schemeClr val="tx1">
                    <a:lumMod val="65000"/>
                    <a:lumOff val="35000"/>
                  </a:schemeClr>
                </a:solidFill>
                <a:latin typeface="Calibri" panose="020F0502020204030204" pitchFamily="34" charset="0"/>
              </a:rPr>
              <a:t>Proprietary &amp; Confidential – Do Not</a:t>
            </a:r>
            <a:r>
              <a:rPr lang="en-US" sz="1100" baseline="0">
                <a:solidFill>
                  <a:schemeClr val="tx1">
                    <a:lumMod val="65000"/>
                    <a:lumOff val="35000"/>
                  </a:schemeClr>
                </a:solidFill>
                <a:latin typeface="Calibri" panose="020F0502020204030204" pitchFamily="34" charset="0"/>
              </a:rPr>
              <a:t> Distribute</a:t>
            </a:r>
            <a:endParaRPr lang="en-US" sz="1100">
              <a:solidFill>
                <a:schemeClr val="tx1">
                  <a:lumMod val="65000"/>
                  <a:lumOff val="35000"/>
                </a:schemeClr>
              </a:solidFill>
              <a:latin typeface="Calibri" panose="020F0502020204030204" pitchFamily="34" charset="0"/>
            </a:endParaRPr>
          </a:p>
        </p:txBody>
      </p:sp>
      <p:sp>
        <p:nvSpPr>
          <p:cNvPr id="7" name="Slide Number Placeholder 12">
            <a:extLst>
              <a:ext uri="{FF2B5EF4-FFF2-40B4-BE49-F238E27FC236}">
                <a16:creationId xmlns:a16="http://schemas.microsoft.com/office/drawing/2014/main" id="{03C4B369-800F-B946-953A-81E57FABDA8F}"/>
              </a:ext>
            </a:extLst>
          </p:cNvPr>
          <p:cNvSpPr txBox="1">
            <a:spLocks/>
          </p:cNvSpPr>
          <p:nvPr userDrawn="1"/>
        </p:nvSpPr>
        <p:spPr>
          <a:xfrm>
            <a:off x="10889921" y="6578082"/>
            <a:ext cx="891209" cy="201806"/>
          </a:xfrm>
          <a:prstGeom prst="rect">
            <a:avLst/>
          </a:prstGeom>
        </p:spPr>
        <p:txBody>
          <a:bodyPr/>
          <a:lstStyle>
            <a:defPPr>
              <a:defRPr lang="en-US"/>
            </a:defPPr>
            <a:lvl1pPr marL="0" algn="r" defTabSz="914400" rtl="0" eaLnBrk="1" latinLnBrk="0" hangingPunct="1">
              <a:defRPr sz="110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rPr>
              <a:t>PAGE | </a:t>
            </a:r>
            <a:fld id="{CB35D031-761F-474A-B909-166CBB0E6B48}" type="slidenum">
              <a:rPr lang="en-US" smtClean="0"/>
              <a:pPr/>
              <a:t>‹#›</a:t>
            </a:fld>
            <a:endParaRPr lang="en-US"/>
          </a:p>
        </p:txBody>
      </p:sp>
    </p:spTree>
    <p:extLst>
      <p:ext uri="{BB962C8B-B14F-4D97-AF65-F5344CB8AC3E}">
        <p14:creationId xmlns:p14="http://schemas.microsoft.com/office/powerpoint/2010/main" val="10584185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ull Image, Full Innovation Curve">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6">
            <a:extLst>
              <a:ext uri="{FF2B5EF4-FFF2-40B4-BE49-F238E27FC236}">
                <a16:creationId xmlns:a16="http://schemas.microsoft.com/office/drawing/2014/main" id="{67EFF21B-9583-6EE9-5F33-149287A6B01C}"/>
              </a:ext>
            </a:extLst>
          </p:cNvPr>
          <p:cNvSpPr>
            <a:spLocks noGrp="1"/>
          </p:cNvSpPr>
          <p:nvPr>
            <p:ph type="body" sz="quarter" idx="17" hasCustomPrompt="1"/>
          </p:nvPr>
        </p:nvSpPr>
        <p:spPr>
          <a:xfrm>
            <a:off x="0" y="0"/>
            <a:ext cx="12192000" cy="6858000"/>
          </a:xfrm>
          <a:prstGeom prst="rect">
            <a:avLst/>
          </a:prstGeom>
          <a:blipFill>
            <a:blip r:embed="rId2">
              <a:alphaModFix amt="45000"/>
            </a:blip>
            <a:stretch>
              <a:fillRect/>
            </a:stretch>
          </a:blipFill>
        </p:spPr>
        <p:txBody>
          <a:bodyPr/>
          <a:lstStyle>
            <a:lvl1pPr>
              <a:defRPr>
                <a:noFill/>
              </a:defRPr>
            </a:lvl1pPr>
          </a:lstStyle>
          <a:p>
            <a:pPr lvl="0"/>
            <a:r>
              <a:rPr lang="en-US"/>
              <a:t> ..</a:t>
            </a:r>
          </a:p>
        </p:txBody>
      </p:sp>
      <p:sp>
        <p:nvSpPr>
          <p:cNvPr id="8" name="Picture Placeholder 4">
            <a:extLst>
              <a:ext uri="{FF2B5EF4-FFF2-40B4-BE49-F238E27FC236}">
                <a16:creationId xmlns:a16="http://schemas.microsoft.com/office/drawing/2014/main" id="{4B3E92DB-5563-6F86-C3D4-DF362E50763C}"/>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7" name="Picture Placeholder 6">
            <a:extLst>
              <a:ext uri="{FF2B5EF4-FFF2-40B4-BE49-F238E27FC236}">
                <a16:creationId xmlns:a16="http://schemas.microsoft.com/office/drawing/2014/main" id="{7BEC6B40-47E8-B73C-7703-B79299D44865}"/>
              </a:ext>
            </a:extLst>
          </p:cNvPr>
          <p:cNvSpPr>
            <a:spLocks noGrp="1"/>
          </p:cNvSpPr>
          <p:nvPr>
            <p:ph type="pic" sz="quarter" idx="18" hasCustomPrompt="1"/>
          </p:nvPr>
        </p:nvSpPr>
        <p:spPr>
          <a:xfrm>
            <a:off x="381001" y="385760"/>
            <a:ext cx="1963993" cy="287719"/>
          </a:xfrm>
          <a:prstGeom prst="rect">
            <a:avLst/>
          </a:prstGeom>
          <a:blipFill>
            <a:blip r:embed="rId3"/>
            <a:stretch>
              <a:fillRect/>
            </a:stretch>
          </a:blipFill>
        </p:spPr>
        <p:txBody>
          <a:bodyPr/>
          <a:lstStyle/>
          <a:p>
            <a:r>
              <a:rPr lang="en-US"/>
              <a:t> </a:t>
            </a:r>
          </a:p>
        </p:txBody>
      </p:sp>
      <p:sp>
        <p:nvSpPr>
          <p:cNvPr id="6" name="Legal Line">
            <a:extLst>
              <a:ext uri="{FF2B5EF4-FFF2-40B4-BE49-F238E27FC236}">
                <a16:creationId xmlns:a16="http://schemas.microsoft.com/office/drawing/2014/main" id="{361A457D-4151-702D-7623-94F56AD6BB43}"/>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9" name="Information Type">
            <a:extLst>
              <a:ext uri="{FF2B5EF4-FFF2-40B4-BE49-F238E27FC236}">
                <a16:creationId xmlns:a16="http://schemas.microsoft.com/office/drawing/2014/main" id="{CD43CEA4-FA1C-EB33-EF07-C5AAB27A0155}"/>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
        <p:nvSpPr>
          <p:cNvPr id="5" name="Text Placeholder 4">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Tree>
    <p:extLst>
      <p:ext uri="{BB962C8B-B14F-4D97-AF65-F5344CB8AC3E}">
        <p14:creationId xmlns:p14="http://schemas.microsoft.com/office/powerpoint/2010/main" val="3084000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ull Image, Partial Innovation Curve">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6CFFD6A2-6ACC-4F3F-6C62-B7C187623C60}"/>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Text Placeholder 6">
            <a:extLst>
              <a:ext uri="{FF2B5EF4-FFF2-40B4-BE49-F238E27FC236}">
                <a16:creationId xmlns:a16="http://schemas.microsoft.com/office/drawing/2014/main" id="{07C67EA1-9F94-9CE3-AD9E-6DD77670CE59}"/>
              </a:ext>
            </a:extLst>
          </p:cNvPr>
          <p:cNvSpPr>
            <a:spLocks noGrp="1"/>
          </p:cNvSpPr>
          <p:nvPr>
            <p:ph type="body" sz="quarter" idx="17" hasCustomPrompt="1"/>
          </p:nvPr>
        </p:nvSpPr>
        <p:spPr>
          <a:xfrm>
            <a:off x="0" y="0"/>
            <a:ext cx="12192000" cy="6858000"/>
          </a:xfrm>
          <a:prstGeom prst="rect">
            <a:avLst/>
          </a:prstGeom>
          <a:blipFill>
            <a:blip r:embed="rId2">
              <a:alphaModFix amt="45000"/>
            </a:blip>
            <a:stretch>
              <a:fillRect/>
            </a:stretch>
          </a:blipFill>
        </p:spPr>
        <p:txBody>
          <a:bodyPr/>
          <a:lstStyle>
            <a:lvl1pPr>
              <a:defRPr>
                <a:noFill/>
              </a:defRPr>
            </a:lvl1pPr>
          </a:lstStyle>
          <a:p>
            <a:pPr lvl="0"/>
            <a:r>
              <a:rPr lang="en-US"/>
              <a:t>  =</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6" name="Picture Placeholder 4">
            <a:extLst>
              <a:ext uri="{FF2B5EF4-FFF2-40B4-BE49-F238E27FC236}">
                <a16:creationId xmlns:a16="http://schemas.microsoft.com/office/drawing/2014/main" id="{9711F6D2-57FC-48DC-3BED-B1387BCE6267}"/>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0" name="Picture Placeholder 6">
            <a:extLst>
              <a:ext uri="{FF2B5EF4-FFF2-40B4-BE49-F238E27FC236}">
                <a16:creationId xmlns:a16="http://schemas.microsoft.com/office/drawing/2014/main" id="{A44AB8C4-AA5E-48CB-2DD8-FFF92C89604D}"/>
              </a:ext>
            </a:extLst>
          </p:cNvPr>
          <p:cNvSpPr>
            <a:spLocks noGrp="1"/>
          </p:cNvSpPr>
          <p:nvPr>
            <p:ph type="pic" sz="quarter" idx="18" hasCustomPrompt="1"/>
          </p:nvPr>
        </p:nvSpPr>
        <p:spPr>
          <a:xfrm>
            <a:off x="381001" y="385760"/>
            <a:ext cx="1963993" cy="287719"/>
          </a:xfrm>
          <a:prstGeom prst="rect">
            <a:avLst/>
          </a:prstGeom>
          <a:blipFill>
            <a:blip r:embed="rId3"/>
            <a:stretch>
              <a:fillRect/>
            </a:stretch>
          </a:blipFill>
        </p:spPr>
        <p:txBody>
          <a:bodyPr/>
          <a:lstStyle/>
          <a:p>
            <a:r>
              <a:rPr lang="en-US"/>
              <a:t> </a:t>
            </a:r>
          </a:p>
        </p:txBody>
      </p:sp>
      <p:sp>
        <p:nvSpPr>
          <p:cNvPr id="11" name="Legal Line">
            <a:extLst>
              <a:ext uri="{FF2B5EF4-FFF2-40B4-BE49-F238E27FC236}">
                <a16:creationId xmlns:a16="http://schemas.microsoft.com/office/drawing/2014/main" id="{42B67D1E-9827-D70D-E45E-3C1C5DBA2F8F}"/>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12" name="Information Type">
            <a:extLst>
              <a:ext uri="{FF2B5EF4-FFF2-40B4-BE49-F238E27FC236}">
                <a16:creationId xmlns:a16="http://schemas.microsoft.com/office/drawing/2014/main" id="{18A70DA0-B79C-86AC-D662-565C979ABFD1}"/>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
        <p:nvSpPr>
          <p:cNvPr id="5" name="Text Placeholder 4">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Tree>
    <p:extLst>
      <p:ext uri="{BB962C8B-B14F-4D97-AF65-F5344CB8AC3E}">
        <p14:creationId xmlns:p14="http://schemas.microsoft.com/office/powerpoint/2010/main" val="24213593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ull Image Only">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Title 1">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11430000" cy="1371600"/>
          </a:xfrm>
        </p:spPr>
        <p:txBody>
          <a:bodyPr/>
          <a:lstStyle/>
          <a:p>
            <a:r>
              <a:rPr lang="en-US" noProof="0"/>
              <a:t>Click to edit title</a:t>
            </a:r>
          </a:p>
        </p:txBody>
      </p:sp>
      <p:sp>
        <p:nvSpPr>
          <p:cNvPr id="3" name="Date Placeholder 2">
            <a:extLst>
              <a:ext uri="{FF2B5EF4-FFF2-40B4-BE49-F238E27FC236}">
                <a16:creationId xmlns:a16="http://schemas.microsoft.com/office/drawing/2014/main" id="{1CB45B2E-2820-A98D-7B23-1BF5B40AB4DE}"/>
              </a:ext>
            </a:extLst>
          </p:cNvPr>
          <p:cNvSpPr>
            <a:spLocks noGrp="1"/>
          </p:cNvSpPr>
          <p:nvPr>
            <p:ph type="dt" sz="half" idx="10"/>
          </p:nvPr>
        </p:nvSpPr>
        <p:spPr/>
        <p:txBody>
          <a:bodyPr/>
          <a:lstStyle/>
          <a:p>
            <a:r>
              <a:rPr lang="en-US" noProof="0"/>
              <a:t>November 2023</a:t>
            </a:r>
          </a:p>
        </p:txBody>
      </p:sp>
      <p:sp>
        <p:nvSpPr>
          <p:cNvPr id="6" name="Text Placeholder 4">
            <a:extLst>
              <a:ext uri="{FF2B5EF4-FFF2-40B4-BE49-F238E27FC236}">
                <a16:creationId xmlns:a16="http://schemas.microsoft.com/office/drawing/2014/main" id="{8721CA36-DC1A-9DA0-482B-013C59CEC0CF}"/>
              </a:ext>
            </a:extLst>
          </p:cNvPr>
          <p:cNvSpPr>
            <a:spLocks noGrp="1"/>
          </p:cNvSpPr>
          <p:nvPr>
            <p:ph type="body" sz="quarter" idx="17" hasCustomPrompt="1"/>
          </p:nvPr>
        </p:nvSpPr>
        <p:spPr>
          <a:xfrm>
            <a:off x="381000" y="3810000"/>
            <a:ext cx="11430000" cy="533400"/>
          </a:xfrm>
          <a:prstGeom prst="rect">
            <a:avLst/>
          </a:prstGeom>
        </p:spPr>
        <p:txBody>
          <a:bodyPr lIns="0" tIns="45720" rIns="0"/>
          <a:lstStyle>
            <a:lvl1pPr algn="l">
              <a:defRPr lang="en-US" dirty="0" smtClean="0"/>
            </a:lvl1pPr>
          </a:lstStyle>
          <a:p>
            <a:pPr lvl="0">
              <a:lnSpc>
                <a:spcPct val="100000"/>
              </a:lnSpc>
            </a:pPr>
            <a:r>
              <a:rPr lang="en-US" noProof="0"/>
              <a:t>Click to enter/edit subtitle text</a:t>
            </a:r>
          </a:p>
        </p:txBody>
      </p:sp>
      <p:sp>
        <p:nvSpPr>
          <p:cNvPr id="4" name="Picture Placeholder 4">
            <a:extLst>
              <a:ext uri="{FF2B5EF4-FFF2-40B4-BE49-F238E27FC236}">
                <a16:creationId xmlns:a16="http://schemas.microsoft.com/office/drawing/2014/main" id="{A0CD6D9D-8D6C-BE0D-BAC6-0180996D77BF}"/>
              </a:ext>
            </a:extLst>
          </p:cNvPr>
          <p:cNvSpPr>
            <a:spLocks noGrp="1"/>
          </p:cNvSpPr>
          <p:nvPr>
            <p:ph type="pic" sz="quarter" idx="18" hasCustomPrompt="1"/>
          </p:nvPr>
        </p:nvSpPr>
        <p:spPr>
          <a:xfrm>
            <a:off x="-3260" y="0"/>
            <a:ext cx="12192000" cy="6862482"/>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7" name="Picture Placeholder 6">
            <a:extLst>
              <a:ext uri="{FF2B5EF4-FFF2-40B4-BE49-F238E27FC236}">
                <a16:creationId xmlns:a16="http://schemas.microsoft.com/office/drawing/2014/main" id="{2E99021C-2D40-02E5-59D8-69F985DE2556}"/>
              </a:ext>
            </a:extLst>
          </p:cNvPr>
          <p:cNvSpPr>
            <a:spLocks noGrp="1"/>
          </p:cNvSpPr>
          <p:nvPr>
            <p:ph type="pic" sz="quarter" idx="19" hasCustomPrompt="1"/>
          </p:nvPr>
        </p:nvSpPr>
        <p:spPr>
          <a:xfrm>
            <a:off x="381001" y="385760"/>
            <a:ext cx="1963993" cy="287719"/>
          </a:xfrm>
          <a:prstGeom prst="rect">
            <a:avLst/>
          </a:prstGeom>
          <a:blipFill>
            <a:blip r:embed="rId2"/>
            <a:stretch>
              <a:fillRect/>
            </a:stretch>
          </a:blipFill>
        </p:spPr>
        <p:txBody>
          <a:bodyPr/>
          <a:lstStyle/>
          <a:p>
            <a:r>
              <a:rPr lang="en-US"/>
              <a:t> </a:t>
            </a:r>
          </a:p>
        </p:txBody>
      </p:sp>
      <p:sp>
        <p:nvSpPr>
          <p:cNvPr id="5" name="Legal Line">
            <a:extLst>
              <a:ext uri="{FF2B5EF4-FFF2-40B4-BE49-F238E27FC236}">
                <a16:creationId xmlns:a16="http://schemas.microsoft.com/office/drawing/2014/main" id="{F24A7CD0-2469-70A5-287B-B2B43F04EA88}"/>
              </a:ext>
            </a:extLst>
          </p:cNvPr>
          <p:cNvSpPr>
            <a:spLocks noGrp="1"/>
          </p:cNvSpPr>
          <p:nvPr>
            <p:ph type="ftr" sz="quarter" idx="20"/>
          </p:nvPr>
        </p:nvSpPr>
        <p:spPr>
          <a:xfrm>
            <a:off x="1828800" y="6324602"/>
            <a:ext cx="4114800" cy="304800"/>
          </a:xfrm>
        </p:spPr>
        <p:txBody>
          <a:bodyPr/>
          <a:lstStyle>
            <a:lvl1pPr>
              <a:defRPr b="0" i="0">
                <a:latin typeface="Arial" panose="020B0604020202020204" pitchFamily="34" charset="0"/>
              </a:defRPr>
            </a:lvl1pPr>
          </a:lstStyle>
          <a:p>
            <a:r>
              <a:rPr lang="en-US" noProof="0"/>
              <a:t>NTT DATA Corporation</a:t>
            </a:r>
          </a:p>
        </p:txBody>
      </p:sp>
      <p:sp>
        <p:nvSpPr>
          <p:cNvPr id="8" name="Information Type">
            <a:extLst>
              <a:ext uri="{FF2B5EF4-FFF2-40B4-BE49-F238E27FC236}">
                <a16:creationId xmlns:a16="http://schemas.microsoft.com/office/drawing/2014/main" id="{F5D37002-1BEA-FA28-ACBB-492A78441425}"/>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Tree>
    <p:extLst>
      <p:ext uri="{BB962C8B-B14F-4D97-AF65-F5344CB8AC3E}">
        <p14:creationId xmlns:p14="http://schemas.microsoft.com/office/powerpoint/2010/main" val="243851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05-Content-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11277600" cy="4572000"/>
          </a:xfrm>
          <a:prstGeom prst="rect">
            <a:avLst/>
          </a:prstGeom>
        </p:spPr>
        <p:txBody>
          <a:bodyPr vert="horz" lIns="0" tIns="0" rIns="0" bIns="0" rtlCol="0">
            <a:noAutofit/>
          </a:bodyPr>
          <a:lstStyle>
            <a:lvl1pPr>
              <a:defRPr sz="2000"/>
            </a:lvl1pPr>
            <a:lvl3pPr>
              <a:defRPr sz="2400"/>
            </a:lvl3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Date Placeholder 4">
            <a:extLst>
              <a:ext uri="{FF2B5EF4-FFF2-40B4-BE49-F238E27FC236}">
                <a16:creationId xmlns:a16="http://schemas.microsoft.com/office/drawing/2014/main" id="{21156405-278E-2EFD-2E25-219863C2C44E}"/>
              </a:ext>
            </a:extLst>
          </p:cNvPr>
          <p:cNvSpPr>
            <a:spLocks noGrp="1"/>
          </p:cNvSpPr>
          <p:nvPr>
            <p:ph type="dt" sz="half" idx="19"/>
          </p:nvPr>
        </p:nvSpPr>
        <p:spPr/>
        <p:txBody>
          <a:bodyPr/>
          <a:lstStyle/>
          <a:p>
            <a:endParaRPr lang="en-US"/>
          </a:p>
        </p:txBody>
      </p:sp>
      <p:sp>
        <p:nvSpPr>
          <p:cNvPr id="7" name="Footer Placeholder 6">
            <a:extLst>
              <a:ext uri="{FF2B5EF4-FFF2-40B4-BE49-F238E27FC236}">
                <a16:creationId xmlns:a16="http://schemas.microsoft.com/office/drawing/2014/main" id="{FDCA6378-80A5-952B-D31B-354316892902}"/>
              </a:ext>
            </a:extLst>
          </p:cNvPr>
          <p:cNvSpPr>
            <a:spLocks noGrp="1"/>
          </p:cNvSpPr>
          <p:nvPr>
            <p:ph type="ftr" sz="quarter" idx="20"/>
          </p:nvPr>
        </p:nvSpPr>
        <p:spPr/>
        <p:txBody>
          <a:bodyPr/>
          <a:lstStyle/>
          <a:p>
            <a:r>
              <a:rPr lang="en-US"/>
              <a:t> </a:t>
            </a:r>
          </a:p>
        </p:txBody>
      </p:sp>
      <p:sp>
        <p:nvSpPr>
          <p:cNvPr id="8" name="Slide Number Placeholder 7">
            <a:extLst>
              <a:ext uri="{FF2B5EF4-FFF2-40B4-BE49-F238E27FC236}">
                <a16:creationId xmlns:a16="http://schemas.microsoft.com/office/drawing/2014/main" id="{A9E8A079-4523-68B8-83FA-A3EF6ED818C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12" name="Text Placeholder 10">
            <a:extLst>
              <a:ext uri="{FF2B5EF4-FFF2-40B4-BE49-F238E27FC236}">
                <a16:creationId xmlns:a16="http://schemas.microsoft.com/office/drawing/2014/main" id="{19E6084E-BE34-0858-7AEA-7D473FF2A16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7FD3B46F-6FE9-D1CD-6C6D-0B675CD23D3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1233F87B-2AF2-DAB1-E5F1-6C556EFEF30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9905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Corporation</a:t>
            </a:r>
          </a:p>
        </p:txBody>
      </p:sp>
      <p:sp>
        <p:nvSpPr>
          <p:cNvPr id="2" name="Infobox">
            <a:extLst>
              <a:ext uri="{FF2B5EF4-FFF2-40B4-BE49-F238E27FC236}">
                <a16:creationId xmlns:a16="http://schemas.microsoft.com/office/drawing/2014/main" id="{99F6DF13-500C-7129-4398-DDCA39915502}"/>
              </a:ext>
            </a:extLst>
          </p:cNvPr>
          <p:cNvSpPr>
            <a:spLocks noGrp="1"/>
          </p:cNvSpPr>
          <p:nvPr>
            <p:ph sz="quarter" idx="19" hasCustomPrompt="1"/>
          </p:nvPr>
        </p:nvSpPr>
        <p:spPr>
          <a:xfrm>
            <a:off x="371475" y="899720"/>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Imagen 8">
            <a:extLst>
              <a:ext uri="{FF2B5EF4-FFF2-40B4-BE49-F238E27FC236}">
                <a16:creationId xmlns:a16="http://schemas.microsoft.com/office/drawing/2014/main" id="{3CE0BFB1-7E65-8264-46BB-11707B89233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1475" y="348824"/>
            <a:ext cx="1932014" cy="393905"/>
          </a:xfrm>
          <a:prstGeom prst="rect">
            <a:avLst/>
          </a:prstGeom>
          <a:ln w="12700">
            <a:miter lim="400000"/>
          </a:ln>
        </p:spPr>
      </p:pic>
    </p:spTree>
    <p:extLst>
      <p:ext uri="{BB962C8B-B14F-4D97-AF65-F5344CB8AC3E}">
        <p14:creationId xmlns:p14="http://schemas.microsoft.com/office/powerpoint/2010/main" val="244045477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grpSp>
        <p:nvGrpSpPr>
          <p:cNvPr id="1040" name="Oval 7"/>
          <p:cNvGrpSpPr/>
          <p:nvPr/>
        </p:nvGrpSpPr>
        <p:grpSpPr>
          <a:xfrm>
            <a:off x="-1219200" y="4114800"/>
            <a:ext cx="228600" cy="228600"/>
            <a:chOff x="0" y="0"/>
            <a:chExt cx="228600" cy="228600"/>
          </a:xfrm>
        </p:grpSpPr>
        <p:sp>
          <p:nvSpPr>
            <p:cNvPr id="1038" name="Círculo"/>
            <p:cNvSpPr/>
            <p:nvPr/>
          </p:nvSpPr>
          <p:spPr>
            <a:xfrm>
              <a:off x="0" y="0"/>
              <a:ext cx="228600" cy="228600"/>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39" name="t"/>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t</a:t>
              </a:r>
            </a:p>
          </p:txBody>
        </p:sp>
      </p:grpSp>
      <p:grpSp>
        <p:nvGrpSpPr>
          <p:cNvPr id="1043" name="Oval 53"/>
          <p:cNvGrpSpPr/>
          <p:nvPr/>
        </p:nvGrpSpPr>
        <p:grpSpPr>
          <a:xfrm>
            <a:off x="-990600" y="4114800"/>
            <a:ext cx="228600" cy="228600"/>
            <a:chOff x="0" y="0"/>
            <a:chExt cx="228600" cy="228600"/>
          </a:xfrm>
        </p:grpSpPr>
        <p:sp>
          <p:nvSpPr>
            <p:cNvPr id="1041"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2" name="a"/>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046" name="Oval 55"/>
          <p:cNvGrpSpPr/>
          <p:nvPr/>
        </p:nvGrpSpPr>
        <p:grpSpPr>
          <a:xfrm>
            <a:off x="-762000" y="4114800"/>
            <a:ext cx="228600" cy="228600"/>
            <a:chOff x="0" y="0"/>
            <a:chExt cx="228600" cy="228600"/>
          </a:xfrm>
        </p:grpSpPr>
        <p:sp>
          <p:nvSpPr>
            <p:cNvPr id="1044" name="Círculo"/>
            <p:cNvSpPr/>
            <p:nvPr/>
          </p:nvSpPr>
          <p:spPr>
            <a:xfrm>
              <a:off x="0" y="0"/>
              <a:ext cx="228600" cy="228600"/>
            </a:xfrm>
            <a:prstGeom prst="ellipse">
              <a:avLst/>
            </a:prstGeom>
            <a:solidFill>
              <a:srgbClr val="2E404D"/>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5" name="u"/>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u</a:t>
              </a:r>
            </a:p>
          </p:txBody>
        </p:sp>
      </p:grpSp>
      <p:grpSp>
        <p:nvGrpSpPr>
          <p:cNvPr id="1049" name="Oval 56"/>
          <p:cNvGrpSpPr/>
          <p:nvPr/>
        </p:nvGrpSpPr>
        <p:grpSpPr>
          <a:xfrm>
            <a:off x="-533400" y="4114800"/>
            <a:ext cx="228600" cy="228600"/>
            <a:chOff x="0" y="0"/>
            <a:chExt cx="228600" cy="228600"/>
          </a:xfrm>
        </p:grpSpPr>
        <p:sp>
          <p:nvSpPr>
            <p:cNvPr id="1047" name="Círculo"/>
            <p:cNvSpPr/>
            <p:nvPr/>
          </p:nvSpPr>
          <p:spPr>
            <a:xfrm>
              <a:off x="0" y="0"/>
              <a:ext cx="228600" cy="228600"/>
            </a:xfrm>
            <a:prstGeom prst="ellipse">
              <a:avLst/>
            </a:prstGeom>
            <a:solidFill>
              <a:srgbClr val="FFFFFF"/>
            </a:solidFill>
            <a:ln w="3175" cap="rnd">
              <a:solidFill>
                <a:srgbClr val="BFBFBF"/>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48" name="b"/>
            <p:cNvSpPr txBox="1"/>
            <p:nvPr/>
          </p:nvSpPr>
          <p:spPr>
            <a:xfrm>
              <a:off x="38238" y="31749"/>
              <a:ext cx="152123"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2E404D"/>
                  </a:solidFill>
                  <a:latin typeface="+mj-lt"/>
                  <a:ea typeface="+mj-ea"/>
                  <a:cs typeface="+mj-cs"/>
                  <a:sym typeface="Helvetica"/>
                </a:defRPr>
              </a:lvl1pPr>
            </a:lstStyle>
            <a:p>
              <a:r>
                <a:t>b</a:t>
              </a:r>
            </a:p>
          </p:txBody>
        </p:sp>
      </p:grpSp>
      <p:grpSp>
        <p:nvGrpSpPr>
          <p:cNvPr id="1052" name="Oval 57"/>
          <p:cNvGrpSpPr/>
          <p:nvPr/>
        </p:nvGrpSpPr>
        <p:grpSpPr>
          <a:xfrm>
            <a:off x="-762000" y="3886200"/>
            <a:ext cx="228600" cy="228600"/>
            <a:chOff x="0" y="0"/>
            <a:chExt cx="228600" cy="228600"/>
          </a:xfrm>
        </p:grpSpPr>
        <p:sp>
          <p:nvSpPr>
            <p:cNvPr id="1050" name="Círculo"/>
            <p:cNvSpPr/>
            <p:nvPr/>
          </p:nvSpPr>
          <p:spPr>
            <a:xfrm>
              <a:off x="0" y="0"/>
              <a:ext cx="228600" cy="228600"/>
            </a:xfrm>
            <a:prstGeom prst="ellipse">
              <a:avLst/>
            </a:prstGeom>
            <a:solidFill>
              <a:srgbClr val="94949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1" name="r"/>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r</a:t>
              </a:r>
            </a:p>
          </p:txBody>
        </p:sp>
      </p:grpSp>
      <p:grpSp>
        <p:nvGrpSpPr>
          <p:cNvPr id="1055" name="Oval 58"/>
          <p:cNvGrpSpPr/>
          <p:nvPr/>
        </p:nvGrpSpPr>
        <p:grpSpPr>
          <a:xfrm>
            <a:off x="-533400" y="3886200"/>
            <a:ext cx="228600" cy="228600"/>
            <a:chOff x="0" y="0"/>
            <a:chExt cx="228600" cy="228600"/>
          </a:xfrm>
        </p:grpSpPr>
        <p:sp>
          <p:nvSpPr>
            <p:cNvPr id="1053" name="Círculo"/>
            <p:cNvSpPr/>
            <p:nvPr/>
          </p:nvSpPr>
          <p:spPr>
            <a:xfrm>
              <a:off x="0" y="0"/>
              <a:ext cx="228600" cy="228600"/>
            </a:xfrm>
            <a:prstGeom prst="ellipse">
              <a:avLst/>
            </a:prstGeom>
            <a:solidFill>
              <a:srgbClr val="E8E8E8"/>
            </a:solidFill>
            <a:ln w="3175" cap="rnd">
              <a:solidFill>
                <a:srgbClr val="A6A6A6"/>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4" name="s"/>
            <p:cNvSpPr txBox="1"/>
            <p:nvPr/>
          </p:nvSpPr>
          <p:spPr>
            <a:xfrm>
              <a:off x="38238" y="31749"/>
              <a:ext cx="152123"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000000"/>
                  </a:solidFill>
                  <a:latin typeface="+mj-lt"/>
                  <a:ea typeface="+mj-ea"/>
                  <a:cs typeface="+mj-cs"/>
                  <a:sym typeface="Helvetica"/>
                </a:defRPr>
              </a:lvl1pPr>
            </a:lstStyle>
            <a:p>
              <a:r>
                <a:t>s</a:t>
              </a:r>
            </a:p>
          </p:txBody>
        </p:sp>
      </p:grpSp>
      <p:grpSp>
        <p:nvGrpSpPr>
          <p:cNvPr id="1058" name="Oval 59"/>
          <p:cNvGrpSpPr/>
          <p:nvPr/>
        </p:nvGrpSpPr>
        <p:grpSpPr>
          <a:xfrm>
            <a:off x="-1219200" y="3657600"/>
            <a:ext cx="228600" cy="228600"/>
            <a:chOff x="0" y="0"/>
            <a:chExt cx="228600" cy="228600"/>
          </a:xfrm>
        </p:grpSpPr>
        <p:sp>
          <p:nvSpPr>
            <p:cNvPr id="1056" name="Círculo"/>
            <p:cNvSpPr/>
            <p:nvPr/>
          </p:nvSpPr>
          <p:spPr>
            <a:xfrm>
              <a:off x="0" y="0"/>
              <a:ext cx="228600" cy="228600"/>
            </a:xfrm>
            <a:prstGeom prst="ellipse">
              <a:avLst/>
            </a:prstGeom>
            <a:solidFill>
              <a:srgbClr val="B22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057" name="o"/>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o</a:t>
              </a:r>
            </a:p>
          </p:txBody>
        </p:sp>
      </p:grpSp>
      <p:grpSp>
        <p:nvGrpSpPr>
          <p:cNvPr id="1061" name="Oval 60"/>
          <p:cNvGrpSpPr/>
          <p:nvPr/>
        </p:nvGrpSpPr>
        <p:grpSpPr>
          <a:xfrm>
            <a:off x="-990600" y="3657600"/>
            <a:ext cx="228600" cy="228600"/>
            <a:chOff x="0" y="0"/>
            <a:chExt cx="228600" cy="228600"/>
          </a:xfrm>
        </p:grpSpPr>
        <p:sp>
          <p:nvSpPr>
            <p:cNvPr id="1059" name="Círculo"/>
            <p:cNvSpPr/>
            <p:nvPr/>
          </p:nvSpPr>
          <p:spPr>
            <a:xfrm>
              <a:off x="0" y="0"/>
              <a:ext cx="228600" cy="228600"/>
            </a:xfrm>
            <a:prstGeom prst="ellipse">
              <a:avLst/>
            </a:prstGeom>
            <a:solidFill>
              <a:srgbClr val="E426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0" name="p"/>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p</a:t>
              </a:r>
            </a:p>
          </p:txBody>
        </p:sp>
      </p:grpSp>
      <p:grpSp>
        <p:nvGrpSpPr>
          <p:cNvPr id="1064" name="Oval 61"/>
          <p:cNvGrpSpPr/>
          <p:nvPr/>
        </p:nvGrpSpPr>
        <p:grpSpPr>
          <a:xfrm>
            <a:off x="-762000" y="3657600"/>
            <a:ext cx="228600" cy="228600"/>
            <a:chOff x="0" y="0"/>
            <a:chExt cx="228600" cy="228600"/>
          </a:xfrm>
        </p:grpSpPr>
        <p:sp>
          <p:nvSpPr>
            <p:cNvPr id="1062" name="Círculo"/>
            <p:cNvSpPr/>
            <p:nvPr/>
          </p:nvSpPr>
          <p:spPr>
            <a:xfrm>
              <a:off x="0" y="0"/>
              <a:ext cx="228600" cy="228600"/>
            </a:xfrm>
            <a:prstGeom prst="ellipse">
              <a:avLst/>
            </a:prstGeom>
            <a:solidFill>
              <a:srgbClr val="FF7A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3" name="q"/>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q</a:t>
              </a:r>
            </a:p>
          </p:txBody>
        </p:sp>
      </p:grpSp>
      <p:grpSp>
        <p:nvGrpSpPr>
          <p:cNvPr id="1067" name="Oval 62"/>
          <p:cNvGrpSpPr/>
          <p:nvPr/>
        </p:nvGrpSpPr>
        <p:grpSpPr>
          <a:xfrm>
            <a:off x="-762000" y="3429000"/>
            <a:ext cx="228600" cy="228600"/>
            <a:chOff x="0" y="0"/>
            <a:chExt cx="228600" cy="228600"/>
          </a:xfrm>
        </p:grpSpPr>
        <p:sp>
          <p:nvSpPr>
            <p:cNvPr id="1065" name="Círculo"/>
            <p:cNvSpPr/>
            <p:nvPr/>
          </p:nvSpPr>
          <p:spPr>
            <a:xfrm>
              <a:off x="0" y="0"/>
              <a:ext cx="228600" cy="228600"/>
            </a:xfrm>
            <a:prstGeom prst="ellipse">
              <a:avLst/>
            </a:prstGeom>
            <a:solidFill>
              <a:srgbClr val="FFC4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6" name="l"/>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l</a:t>
              </a:r>
            </a:p>
          </p:txBody>
        </p:sp>
      </p:grpSp>
      <p:grpSp>
        <p:nvGrpSpPr>
          <p:cNvPr id="1070" name="Oval 63"/>
          <p:cNvGrpSpPr/>
          <p:nvPr/>
        </p:nvGrpSpPr>
        <p:grpSpPr>
          <a:xfrm>
            <a:off x="-533400" y="3429000"/>
            <a:ext cx="228600" cy="228600"/>
            <a:chOff x="0" y="0"/>
            <a:chExt cx="228600" cy="228600"/>
          </a:xfrm>
        </p:grpSpPr>
        <p:sp>
          <p:nvSpPr>
            <p:cNvPr id="1068" name="Círculo"/>
            <p:cNvSpPr/>
            <p:nvPr/>
          </p:nvSpPr>
          <p:spPr>
            <a:xfrm>
              <a:off x="0" y="0"/>
              <a:ext cx="228600" cy="228600"/>
            </a:xfrm>
            <a:prstGeom prst="ellipse">
              <a:avLst/>
            </a:prstGeom>
            <a:solidFill>
              <a:srgbClr val="FFDB6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69" name="m"/>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m</a:t>
              </a:r>
            </a:p>
          </p:txBody>
        </p:sp>
      </p:grpSp>
      <p:grpSp>
        <p:nvGrpSpPr>
          <p:cNvPr id="1073" name="Oval 64"/>
          <p:cNvGrpSpPr/>
          <p:nvPr/>
        </p:nvGrpSpPr>
        <p:grpSpPr>
          <a:xfrm>
            <a:off x="-304800" y="3429000"/>
            <a:ext cx="228600" cy="228600"/>
            <a:chOff x="0" y="0"/>
            <a:chExt cx="228600" cy="228600"/>
          </a:xfrm>
        </p:grpSpPr>
        <p:sp>
          <p:nvSpPr>
            <p:cNvPr id="1071" name="Círculo"/>
            <p:cNvSpPr/>
            <p:nvPr/>
          </p:nvSpPr>
          <p:spPr>
            <a:xfrm>
              <a:off x="0" y="0"/>
              <a:ext cx="228600" cy="228600"/>
            </a:xfrm>
            <a:prstGeom prst="ellipse">
              <a:avLst/>
            </a:prstGeom>
            <a:solidFill>
              <a:srgbClr val="FFEDB2"/>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72" name="n"/>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n</a:t>
              </a:r>
            </a:p>
          </p:txBody>
        </p:sp>
      </p:grpSp>
      <p:grpSp>
        <p:nvGrpSpPr>
          <p:cNvPr id="1076" name="Oval 65"/>
          <p:cNvGrpSpPr/>
          <p:nvPr/>
        </p:nvGrpSpPr>
        <p:grpSpPr>
          <a:xfrm>
            <a:off x="-990600" y="3200400"/>
            <a:ext cx="228600" cy="228600"/>
            <a:chOff x="0" y="0"/>
            <a:chExt cx="228600" cy="228600"/>
          </a:xfrm>
        </p:grpSpPr>
        <p:sp>
          <p:nvSpPr>
            <p:cNvPr id="1074" name="Círculo"/>
            <p:cNvSpPr/>
            <p:nvPr/>
          </p:nvSpPr>
          <p:spPr>
            <a:xfrm>
              <a:off x="0" y="0"/>
              <a:ext cx="228600" cy="228600"/>
            </a:xfrm>
            <a:prstGeom prst="ellipse">
              <a:avLst/>
            </a:prstGeom>
            <a:solidFill>
              <a:srgbClr val="068941"/>
            </a:solidFill>
            <a:ln w="12700" cap="flat">
              <a:noFill/>
              <a:miter lim="400000"/>
            </a:ln>
            <a:effectLst/>
          </p:spPr>
          <p:txBody>
            <a:bodyPr wrap="square" lIns="45719" tIns="45719" rIns="45719" bIns="45719" numCol="1" anchor="ctr">
              <a:noAutofit/>
            </a:bodyPr>
            <a:lstStyle/>
            <a:p>
              <a:pPr algn="ctr">
                <a:spcBef>
                  <a:spcPts val="300"/>
                </a:spcBef>
                <a:defRPr sz="1000" b="1">
                  <a:solidFill>
                    <a:srgbClr val="FFFFFF"/>
                  </a:solidFill>
                  <a:latin typeface="+mj-lt"/>
                  <a:ea typeface="+mj-ea"/>
                  <a:cs typeface="+mj-cs"/>
                  <a:sym typeface="Helvetica"/>
                </a:defRPr>
              </a:pPr>
              <a:endParaRPr/>
            </a:p>
          </p:txBody>
        </p:sp>
        <p:sp>
          <p:nvSpPr>
            <p:cNvPr id="1075" name="i"/>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i</a:t>
              </a:r>
            </a:p>
          </p:txBody>
        </p:sp>
      </p:grpSp>
      <p:grpSp>
        <p:nvGrpSpPr>
          <p:cNvPr id="1079" name="Oval 66"/>
          <p:cNvGrpSpPr/>
          <p:nvPr/>
        </p:nvGrpSpPr>
        <p:grpSpPr>
          <a:xfrm>
            <a:off x="-762000" y="3200400"/>
            <a:ext cx="228600" cy="228600"/>
            <a:chOff x="0" y="0"/>
            <a:chExt cx="228600" cy="228600"/>
          </a:xfrm>
        </p:grpSpPr>
        <p:sp>
          <p:nvSpPr>
            <p:cNvPr id="1077" name="Círculo"/>
            <p:cNvSpPr/>
            <p:nvPr/>
          </p:nvSpPr>
          <p:spPr>
            <a:xfrm>
              <a:off x="0" y="0"/>
              <a:ext cx="228600" cy="228600"/>
            </a:xfrm>
            <a:prstGeom prst="ellipse">
              <a:avLst/>
            </a:prstGeom>
            <a:solidFill>
              <a:srgbClr val="00CB5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78" name="j"/>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j</a:t>
              </a:r>
            </a:p>
          </p:txBody>
        </p:sp>
      </p:grpSp>
      <p:grpSp>
        <p:nvGrpSpPr>
          <p:cNvPr id="1082" name="Oval 67"/>
          <p:cNvGrpSpPr/>
          <p:nvPr/>
        </p:nvGrpSpPr>
        <p:grpSpPr>
          <a:xfrm>
            <a:off x="-533400" y="3200400"/>
            <a:ext cx="228600" cy="228600"/>
            <a:chOff x="0" y="0"/>
            <a:chExt cx="228600" cy="228600"/>
          </a:xfrm>
        </p:grpSpPr>
        <p:sp>
          <p:nvSpPr>
            <p:cNvPr id="1080" name="Círculo"/>
            <p:cNvSpPr/>
            <p:nvPr/>
          </p:nvSpPr>
          <p:spPr>
            <a:xfrm>
              <a:off x="0" y="0"/>
              <a:ext cx="228600" cy="228600"/>
            </a:xfrm>
            <a:prstGeom prst="ellipse">
              <a:avLst/>
            </a:prstGeom>
            <a:solidFill>
              <a:srgbClr val="38F99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1" name="k"/>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k</a:t>
              </a:r>
            </a:p>
          </p:txBody>
        </p:sp>
      </p:grpSp>
      <p:grpSp>
        <p:nvGrpSpPr>
          <p:cNvPr id="1085" name="Oval 68"/>
          <p:cNvGrpSpPr/>
          <p:nvPr/>
        </p:nvGrpSpPr>
        <p:grpSpPr>
          <a:xfrm>
            <a:off x="-990600" y="2971800"/>
            <a:ext cx="228600" cy="228600"/>
            <a:chOff x="0" y="0"/>
            <a:chExt cx="228600" cy="228600"/>
          </a:xfrm>
        </p:grpSpPr>
        <p:sp>
          <p:nvSpPr>
            <p:cNvPr id="1083" name="Círculo"/>
            <p:cNvSpPr/>
            <p:nvPr/>
          </p:nvSpPr>
          <p:spPr>
            <a:xfrm>
              <a:off x="0" y="0"/>
              <a:ext cx="228600" cy="228600"/>
            </a:xfrm>
            <a:prstGeom prst="ellipse">
              <a:avLst/>
            </a:prstGeom>
            <a:solidFill>
              <a:srgbClr val="009AA4"/>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4" name="f"/>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f</a:t>
              </a:r>
            </a:p>
          </p:txBody>
        </p:sp>
      </p:grpSp>
      <p:grpSp>
        <p:nvGrpSpPr>
          <p:cNvPr id="1088" name="Oval 69"/>
          <p:cNvGrpSpPr/>
          <p:nvPr/>
        </p:nvGrpSpPr>
        <p:grpSpPr>
          <a:xfrm>
            <a:off x="-762000" y="2971800"/>
            <a:ext cx="228600" cy="228600"/>
            <a:chOff x="0" y="0"/>
            <a:chExt cx="228600" cy="228600"/>
          </a:xfrm>
        </p:grpSpPr>
        <p:sp>
          <p:nvSpPr>
            <p:cNvPr id="1086" name="Círculo"/>
            <p:cNvSpPr/>
            <p:nvPr/>
          </p:nvSpPr>
          <p:spPr>
            <a:xfrm>
              <a:off x="0" y="0"/>
              <a:ext cx="228600" cy="228600"/>
            </a:xfrm>
            <a:prstGeom prst="ellipse">
              <a:avLst/>
            </a:prstGeom>
            <a:solidFill>
              <a:srgbClr val="00DFE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87" name="g"/>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g</a:t>
              </a:r>
            </a:p>
          </p:txBody>
        </p:sp>
      </p:grpSp>
      <p:grpSp>
        <p:nvGrpSpPr>
          <p:cNvPr id="1091" name="Oval 70"/>
          <p:cNvGrpSpPr/>
          <p:nvPr/>
        </p:nvGrpSpPr>
        <p:grpSpPr>
          <a:xfrm>
            <a:off x="-533400" y="2971800"/>
            <a:ext cx="228600" cy="228600"/>
            <a:chOff x="0" y="0"/>
            <a:chExt cx="228600" cy="228600"/>
          </a:xfrm>
        </p:grpSpPr>
        <p:sp>
          <p:nvSpPr>
            <p:cNvPr id="1089" name="Círculo"/>
            <p:cNvSpPr/>
            <p:nvPr/>
          </p:nvSpPr>
          <p:spPr>
            <a:xfrm>
              <a:off x="0" y="0"/>
              <a:ext cx="228600" cy="228600"/>
            </a:xfrm>
            <a:prstGeom prst="ellipse">
              <a:avLst/>
            </a:prstGeom>
            <a:solidFill>
              <a:srgbClr val="7BF7FF"/>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0" name="h"/>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h</a:t>
              </a:r>
            </a:p>
          </p:txBody>
        </p:sp>
      </p:grpSp>
      <p:grpSp>
        <p:nvGrpSpPr>
          <p:cNvPr id="1094" name="Oval 71"/>
          <p:cNvGrpSpPr/>
          <p:nvPr/>
        </p:nvGrpSpPr>
        <p:grpSpPr>
          <a:xfrm>
            <a:off x="-990600" y="2743200"/>
            <a:ext cx="228600" cy="228600"/>
            <a:chOff x="0" y="0"/>
            <a:chExt cx="228600" cy="228600"/>
          </a:xfrm>
        </p:grpSpPr>
        <p:sp>
          <p:nvSpPr>
            <p:cNvPr id="1092" name="Círculo"/>
            <p:cNvSpPr/>
            <p:nvPr/>
          </p:nvSpPr>
          <p:spPr>
            <a:xfrm>
              <a:off x="0" y="0"/>
              <a:ext cx="228600" cy="228600"/>
            </a:xfrm>
            <a:prstGeom prst="ellipse">
              <a:avLst/>
            </a:prstGeom>
            <a:solidFill>
              <a:srgbClr val="005B9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3" name="c"/>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c</a:t>
              </a:r>
            </a:p>
          </p:txBody>
        </p:sp>
      </p:grpSp>
      <p:grpSp>
        <p:nvGrpSpPr>
          <p:cNvPr id="1097" name="Oval 72"/>
          <p:cNvGrpSpPr/>
          <p:nvPr/>
        </p:nvGrpSpPr>
        <p:grpSpPr>
          <a:xfrm>
            <a:off x="-762000" y="2743200"/>
            <a:ext cx="228600" cy="228600"/>
            <a:chOff x="0" y="0"/>
            <a:chExt cx="228600" cy="228600"/>
          </a:xfrm>
        </p:grpSpPr>
        <p:sp>
          <p:nvSpPr>
            <p:cNvPr id="1095" name="Círculo"/>
            <p:cNvSpPr/>
            <p:nvPr/>
          </p:nvSpPr>
          <p:spPr>
            <a:xfrm>
              <a:off x="0" y="0"/>
              <a:ext cx="228600" cy="228600"/>
            </a:xfrm>
            <a:prstGeom prst="ellipse">
              <a:avLst/>
            </a:prstGeom>
            <a:solidFill>
              <a:srgbClr val="0072B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6" name="d"/>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d</a:t>
              </a:r>
            </a:p>
          </p:txBody>
        </p:sp>
      </p:grpSp>
      <p:grpSp>
        <p:nvGrpSpPr>
          <p:cNvPr id="1100" name="Oval 73"/>
          <p:cNvGrpSpPr/>
          <p:nvPr/>
        </p:nvGrpSpPr>
        <p:grpSpPr>
          <a:xfrm>
            <a:off x="-533400" y="2743200"/>
            <a:ext cx="228600" cy="228600"/>
            <a:chOff x="0" y="0"/>
            <a:chExt cx="228600" cy="228600"/>
          </a:xfrm>
        </p:grpSpPr>
        <p:sp>
          <p:nvSpPr>
            <p:cNvPr id="1098" name="Círculo"/>
            <p:cNvSpPr/>
            <p:nvPr/>
          </p:nvSpPr>
          <p:spPr>
            <a:xfrm>
              <a:off x="0" y="0"/>
              <a:ext cx="228600" cy="228600"/>
            </a:xfrm>
            <a:prstGeom prst="ellipse">
              <a:avLst/>
            </a:prstGeom>
            <a:solidFill>
              <a:srgbClr val="19A3F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099" name="e"/>
            <p:cNvSpPr txBox="1"/>
            <p:nvPr/>
          </p:nvSpPr>
          <p:spPr>
            <a:xfrm>
              <a:off x="33478" y="38099"/>
              <a:ext cx="16164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e</a:t>
              </a:r>
            </a:p>
          </p:txBody>
        </p:sp>
      </p:grpSp>
      <p:grpSp>
        <p:nvGrpSpPr>
          <p:cNvPr id="1103" name="Oval 74"/>
          <p:cNvGrpSpPr/>
          <p:nvPr/>
        </p:nvGrpSpPr>
        <p:grpSpPr>
          <a:xfrm>
            <a:off x="-990600" y="2514600"/>
            <a:ext cx="228600" cy="228600"/>
            <a:chOff x="0" y="0"/>
            <a:chExt cx="228600" cy="228600"/>
          </a:xfrm>
        </p:grpSpPr>
        <p:sp>
          <p:nvSpPr>
            <p:cNvPr id="1101"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02" name="a"/>
            <p:cNvSpPr txBox="1"/>
            <p:nvPr/>
          </p:nvSpPr>
          <p:spPr>
            <a:xfrm>
              <a:off x="33478" y="31749"/>
              <a:ext cx="161644"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06" name="Oval 75"/>
          <p:cNvGrpSpPr/>
          <p:nvPr/>
        </p:nvGrpSpPr>
        <p:grpSpPr>
          <a:xfrm>
            <a:off x="-762000" y="2514600"/>
            <a:ext cx="228600" cy="228600"/>
            <a:chOff x="0" y="0"/>
            <a:chExt cx="228600" cy="228600"/>
          </a:xfrm>
        </p:grpSpPr>
        <p:sp>
          <p:nvSpPr>
            <p:cNvPr id="1104" name="Círculo"/>
            <p:cNvSpPr/>
            <p:nvPr/>
          </p:nvSpPr>
          <p:spPr>
            <a:xfrm>
              <a:off x="0" y="0"/>
              <a:ext cx="228600" cy="228600"/>
            </a:xfrm>
            <a:prstGeom prst="ellipse">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05" name="b"/>
            <p:cNvSpPr txBox="1"/>
            <p:nvPr/>
          </p:nvSpPr>
          <p:spPr>
            <a:xfrm>
              <a:off x="38238" y="38099"/>
              <a:ext cx="152123"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2E404D"/>
                  </a:solidFill>
                  <a:latin typeface="+mj-lt"/>
                  <a:ea typeface="+mj-ea"/>
                  <a:cs typeface="+mj-cs"/>
                  <a:sym typeface="Helvetica"/>
                </a:defRPr>
              </a:lvl1pPr>
            </a:lstStyle>
            <a:p>
              <a:r>
                <a:t>b</a:t>
              </a:r>
            </a:p>
          </p:txBody>
        </p:sp>
      </p:grpSp>
      <p:grpSp>
        <p:nvGrpSpPr>
          <p:cNvPr id="1109" name="Oval 76"/>
          <p:cNvGrpSpPr/>
          <p:nvPr/>
        </p:nvGrpSpPr>
        <p:grpSpPr>
          <a:xfrm>
            <a:off x="12268200" y="4114800"/>
            <a:ext cx="228600" cy="228600"/>
            <a:chOff x="0" y="0"/>
            <a:chExt cx="228600" cy="228600"/>
          </a:xfrm>
        </p:grpSpPr>
        <p:sp>
          <p:nvSpPr>
            <p:cNvPr id="1107" name="Círculo"/>
            <p:cNvSpPr/>
            <p:nvPr/>
          </p:nvSpPr>
          <p:spPr>
            <a:xfrm>
              <a:off x="0" y="0"/>
              <a:ext cx="228600" cy="228600"/>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08" name="t"/>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t</a:t>
              </a:r>
            </a:p>
          </p:txBody>
        </p:sp>
      </p:grpSp>
      <p:grpSp>
        <p:nvGrpSpPr>
          <p:cNvPr id="1112" name="Oval 77"/>
          <p:cNvGrpSpPr/>
          <p:nvPr/>
        </p:nvGrpSpPr>
        <p:grpSpPr>
          <a:xfrm>
            <a:off x="12496800" y="4114800"/>
            <a:ext cx="228600" cy="228600"/>
            <a:chOff x="0" y="0"/>
            <a:chExt cx="228600" cy="228600"/>
          </a:xfrm>
        </p:grpSpPr>
        <p:sp>
          <p:nvSpPr>
            <p:cNvPr id="1110"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1" name="a"/>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15" name="Oval 78"/>
          <p:cNvGrpSpPr/>
          <p:nvPr/>
        </p:nvGrpSpPr>
        <p:grpSpPr>
          <a:xfrm>
            <a:off x="12725400" y="4114800"/>
            <a:ext cx="228600" cy="228600"/>
            <a:chOff x="0" y="0"/>
            <a:chExt cx="228600" cy="228600"/>
          </a:xfrm>
        </p:grpSpPr>
        <p:sp>
          <p:nvSpPr>
            <p:cNvPr id="1113" name="Círculo"/>
            <p:cNvSpPr/>
            <p:nvPr/>
          </p:nvSpPr>
          <p:spPr>
            <a:xfrm>
              <a:off x="0" y="0"/>
              <a:ext cx="228600" cy="228600"/>
            </a:xfrm>
            <a:prstGeom prst="ellipse">
              <a:avLst/>
            </a:prstGeom>
            <a:solidFill>
              <a:srgbClr val="2E404D"/>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4" name="u"/>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u</a:t>
              </a:r>
            </a:p>
          </p:txBody>
        </p:sp>
      </p:grpSp>
      <p:grpSp>
        <p:nvGrpSpPr>
          <p:cNvPr id="1118" name="Oval 79"/>
          <p:cNvGrpSpPr/>
          <p:nvPr/>
        </p:nvGrpSpPr>
        <p:grpSpPr>
          <a:xfrm>
            <a:off x="12954000" y="4114800"/>
            <a:ext cx="228600" cy="228600"/>
            <a:chOff x="0" y="0"/>
            <a:chExt cx="228600" cy="228600"/>
          </a:xfrm>
        </p:grpSpPr>
        <p:sp>
          <p:nvSpPr>
            <p:cNvPr id="1116" name="Círculo"/>
            <p:cNvSpPr/>
            <p:nvPr/>
          </p:nvSpPr>
          <p:spPr>
            <a:xfrm>
              <a:off x="0" y="0"/>
              <a:ext cx="228600" cy="228600"/>
            </a:xfrm>
            <a:prstGeom prst="ellipse">
              <a:avLst/>
            </a:prstGeom>
            <a:solidFill>
              <a:srgbClr val="FFFFFF"/>
            </a:solidFill>
            <a:ln w="3175" cap="rnd">
              <a:solidFill>
                <a:srgbClr val="BFBFBF"/>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17" name="b"/>
            <p:cNvSpPr txBox="1"/>
            <p:nvPr/>
          </p:nvSpPr>
          <p:spPr>
            <a:xfrm>
              <a:off x="38238" y="31749"/>
              <a:ext cx="152123"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2E404D"/>
                  </a:solidFill>
                  <a:latin typeface="+mj-lt"/>
                  <a:ea typeface="+mj-ea"/>
                  <a:cs typeface="+mj-cs"/>
                  <a:sym typeface="Helvetica"/>
                </a:defRPr>
              </a:lvl1pPr>
            </a:lstStyle>
            <a:p>
              <a:r>
                <a:t>b</a:t>
              </a:r>
            </a:p>
          </p:txBody>
        </p:sp>
      </p:grpSp>
      <p:grpSp>
        <p:nvGrpSpPr>
          <p:cNvPr id="1121" name="Oval 80"/>
          <p:cNvGrpSpPr/>
          <p:nvPr/>
        </p:nvGrpSpPr>
        <p:grpSpPr>
          <a:xfrm>
            <a:off x="12725400" y="3886200"/>
            <a:ext cx="228600" cy="228600"/>
            <a:chOff x="0" y="0"/>
            <a:chExt cx="228600" cy="228600"/>
          </a:xfrm>
        </p:grpSpPr>
        <p:sp>
          <p:nvSpPr>
            <p:cNvPr id="1119" name="Círculo"/>
            <p:cNvSpPr/>
            <p:nvPr/>
          </p:nvSpPr>
          <p:spPr>
            <a:xfrm>
              <a:off x="0" y="0"/>
              <a:ext cx="228600" cy="228600"/>
            </a:xfrm>
            <a:prstGeom prst="ellipse">
              <a:avLst/>
            </a:prstGeom>
            <a:solidFill>
              <a:srgbClr val="94949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0" name="r"/>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r</a:t>
              </a:r>
            </a:p>
          </p:txBody>
        </p:sp>
      </p:grpSp>
      <p:grpSp>
        <p:nvGrpSpPr>
          <p:cNvPr id="1124" name="Oval 81"/>
          <p:cNvGrpSpPr/>
          <p:nvPr/>
        </p:nvGrpSpPr>
        <p:grpSpPr>
          <a:xfrm>
            <a:off x="12954000" y="3886200"/>
            <a:ext cx="228600" cy="228600"/>
            <a:chOff x="0" y="0"/>
            <a:chExt cx="228600" cy="228600"/>
          </a:xfrm>
        </p:grpSpPr>
        <p:sp>
          <p:nvSpPr>
            <p:cNvPr id="1122" name="Círculo"/>
            <p:cNvSpPr/>
            <p:nvPr/>
          </p:nvSpPr>
          <p:spPr>
            <a:xfrm>
              <a:off x="0" y="0"/>
              <a:ext cx="228600" cy="228600"/>
            </a:xfrm>
            <a:prstGeom prst="ellipse">
              <a:avLst/>
            </a:prstGeom>
            <a:solidFill>
              <a:srgbClr val="E8E8E8"/>
            </a:solidFill>
            <a:ln w="3175" cap="rnd">
              <a:solidFill>
                <a:srgbClr val="A6A6A6"/>
              </a:solidFill>
              <a:prstDash val="solid"/>
              <a:round/>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3" name="s"/>
            <p:cNvSpPr txBox="1"/>
            <p:nvPr/>
          </p:nvSpPr>
          <p:spPr>
            <a:xfrm>
              <a:off x="38238" y="31749"/>
              <a:ext cx="152123"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000000"/>
                  </a:solidFill>
                  <a:latin typeface="+mj-lt"/>
                  <a:ea typeface="+mj-ea"/>
                  <a:cs typeface="+mj-cs"/>
                  <a:sym typeface="Helvetica"/>
                </a:defRPr>
              </a:lvl1pPr>
            </a:lstStyle>
            <a:p>
              <a:r>
                <a:t>s</a:t>
              </a:r>
            </a:p>
          </p:txBody>
        </p:sp>
      </p:grpSp>
      <p:grpSp>
        <p:nvGrpSpPr>
          <p:cNvPr id="1127" name="Oval 82"/>
          <p:cNvGrpSpPr/>
          <p:nvPr/>
        </p:nvGrpSpPr>
        <p:grpSpPr>
          <a:xfrm>
            <a:off x="12268200" y="3657600"/>
            <a:ext cx="228600" cy="228600"/>
            <a:chOff x="0" y="0"/>
            <a:chExt cx="228600" cy="228600"/>
          </a:xfrm>
        </p:grpSpPr>
        <p:sp>
          <p:nvSpPr>
            <p:cNvPr id="1125" name="Círculo"/>
            <p:cNvSpPr/>
            <p:nvPr/>
          </p:nvSpPr>
          <p:spPr>
            <a:xfrm>
              <a:off x="0" y="0"/>
              <a:ext cx="228600" cy="228600"/>
            </a:xfrm>
            <a:prstGeom prst="ellipse">
              <a:avLst/>
            </a:prstGeom>
            <a:solidFill>
              <a:srgbClr val="B22000"/>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26" name="o"/>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o</a:t>
              </a:r>
            </a:p>
          </p:txBody>
        </p:sp>
      </p:grpSp>
      <p:grpSp>
        <p:nvGrpSpPr>
          <p:cNvPr id="1130" name="Oval 83"/>
          <p:cNvGrpSpPr/>
          <p:nvPr/>
        </p:nvGrpSpPr>
        <p:grpSpPr>
          <a:xfrm>
            <a:off x="12496800" y="3657600"/>
            <a:ext cx="228600" cy="228600"/>
            <a:chOff x="0" y="0"/>
            <a:chExt cx="228600" cy="228600"/>
          </a:xfrm>
        </p:grpSpPr>
        <p:sp>
          <p:nvSpPr>
            <p:cNvPr id="1128" name="Círculo"/>
            <p:cNvSpPr/>
            <p:nvPr/>
          </p:nvSpPr>
          <p:spPr>
            <a:xfrm>
              <a:off x="0" y="0"/>
              <a:ext cx="228600" cy="228600"/>
            </a:xfrm>
            <a:prstGeom prst="ellipse">
              <a:avLst/>
            </a:prstGeom>
            <a:solidFill>
              <a:srgbClr val="E426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29" name="p"/>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p</a:t>
              </a:r>
            </a:p>
          </p:txBody>
        </p:sp>
      </p:grpSp>
      <p:grpSp>
        <p:nvGrpSpPr>
          <p:cNvPr id="1133" name="Oval 84"/>
          <p:cNvGrpSpPr/>
          <p:nvPr/>
        </p:nvGrpSpPr>
        <p:grpSpPr>
          <a:xfrm>
            <a:off x="12725400" y="3657600"/>
            <a:ext cx="228600" cy="228600"/>
            <a:chOff x="0" y="0"/>
            <a:chExt cx="228600" cy="228600"/>
          </a:xfrm>
        </p:grpSpPr>
        <p:sp>
          <p:nvSpPr>
            <p:cNvPr id="1131" name="Círculo"/>
            <p:cNvSpPr/>
            <p:nvPr/>
          </p:nvSpPr>
          <p:spPr>
            <a:xfrm>
              <a:off x="0" y="0"/>
              <a:ext cx="228600" cy="228600"/>
            </a:xfrm>
            <a:prstGeom prst="ellipse">
              <a:avLst/>
            </a:prstGeom>
            <a:solidFill>
              <a:srgbClr val="FF7A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2" name="q"/>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q</a:t>
              </a:r>
            </a:p>
          </p:txBody>
        </p:sp>
      </p:grpSp>
      <p:grpSp>
        <p:nvGrpSpPr>
          <p:cNvPr id="1136" name="Oval 85"/>
          <p:cNvGrpSpPr/>
          <p:nvPr/>
        </p:nvGrpSpPr>
        <p:grpSpPr>
          <a:xfrm>
            <a:off x="12725400" y="3429000"/>
            <a:ext cx="228600" cy="228600"/>
            <a:chOff x="0" y="0"/>
            <a:chExt cx="228600" cy="228600"/>
          </a:xfrm>
        </p:grpSpPr>
        <p:sp>
          <p:nvSpPr>
            <p:cNvPr id="1134" name="Círculo"/>
            <p:cNvSpPr/>
            <p:nvPr/>
          </p:nvSpPr>
          <p:spPr>
            <a:xfrm>
              <a:off x="0" y="0"/>
              <a:ext cx="228600" cy="228600"/>
            </a:xfrm>
            <a:prstGeom prst="ellipse">
              <a:avLst/>
            </a:prstGeom>
            <a:solidFill>
              <a:srgbClr val="FFC40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5" name="l"/>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l</a:t>
              </a:r>
            </a:p>
          </p:txBody>
        </p:sp>
      </p:grpSp>
      <p:grpSp>
        <p:nvGrpSpPr>
          <p:cNvPr id="1139" name="Oval 86"/>
          <p:cNvGrpSpPr/>
          <p:nvPr/>
        </p:nvGrpSpPr>
        <p:grpSpPr>
          <a:xfrm>
            <a:off x="12954000" y="3429000"/>
            <a:ext cx="228600" cy="228600"/>
            <a:chOff x="0" y="0"/>
            <a:chExt cx="228600" cy="228600"/>
          </a:xfrm>
        </p:grpSpPr>
        <p:sp>
          <p:nvSpPr>
            <p:cNvPr id="1137" name="Círculo"/>
            <p:cNvSpPr/>
            <p:nvPr/>
          </p:nvSpPr>
          <p:spPr>
            <a:xfrm>
              <a:off x="0" y="0"/>
              <a:ext cx="228600" cy="228600"/>
            </a:xfrm>
            <a:prstGeom prst="ellipse">
              <a:avLst/>
            </a:prstGeom>
            <a:solidFill>
              <a:srgbClr val="FFDB6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38" name="m"/>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m</a:t>
              </a:r>
            </a:p>
          </p:txBody>
        </p:sp>
      </p:grpSp>
      <p:grpSp>
        <p:nvGrpSpPr>
          <p:cNvPr id="1142" name="Oval 87"/>
          <p:cNvGrpSpPr/>
          <p:nvPr/>
        </p:nvGrpSpPr>
        <p:grpSpPr>
          <a:xfrm>
            <a:off x="13182600" y="3429000"/>
            <a:ext cx="228600" cy="228600"/>
            <a:chOff x="0" y="0"/>
            <a:chExt cx="228600" cy="228600"/>
          </a:xfrm>
        </p:grpSpPr>
        <p:sp>
          <p:nvSpPr>
            <p:cNvPr id="1140" name="Círculo"/>
            <p:cNvSpPr/>
            <p:nvPr/>
          </p:nvSpPr>
          <p:spPr>
            <a:xfrm>
              <a:off x="0" y="0"/>
              <a:ext cx="228600" cy="228600"/>
            </a:xfrm>
            <a:prstGeom prst="ellipse">
              <a:avLst/>
            </a:prstGeom>
            <a:solidFill>
              <a:srgbClr val="FFEDB2"/>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41" name="n"/>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n</a:t>
              </a:r>
            </a:p>
          </p:txBody>
        </p:sp>
      </p:grpSp>
      <p:grpSp>
        <p:nvGrpSpPr>
          <p:cNvPr id="1145" name="Oval 88"/>
          <p:cNvGrpSpPr/>
          <p:nvPr/>
        </p:nvGrpSpPr>
        <p:grpSpPr>
          <a:xfrm>
            <a:off x="12496800" y="3200400"/>
            <a:ext cx="228600" cy="228600"/>
            <a:chOff x="0" y="0"/>
            <a:chExt cx="228600" cy="228600"/>
          </a:xfrm>
        </p:grpSpPr>
        <p:sp>
          <p:nvSpPr>
            <p:cNvPr id="1143" name="Círculo"/>
            <p:cNvSpPr/>
            <p:nvPr/>
          </p:nvSpPr>
          <p:spPr>
            <a:xfrm>
              <a:off x="0" y="0"/>
              <a:ext cx="228600" cy="228600"/>
            </a:xfrm>
            <a:prstGeom prst="ellipse">
              <a:avLst/>
            </a:prstGeom>
            <a:solidFill>
              <a:srgbClr val="068941"/>
            </a:solidFill>
            <a:ln w="12700" cap="flat">
              <a:noFill/>
              <a:miter lim="400000"/>
            </a:ln>
            <a:effectLst/>
          </p:spPr>
          <p:txBody>
            <a:bodyPr wrap="square" lIns="45719" tIns="45719" rIns="45719" bIns="45719" numCol="1" anchor="ctr">
              <a:noAutofit/>
            </a:bodyPr>
            <a:lstStyle/>
            <a:p>
              <a:pPr algn="ctr">
                <a:spcBef>
                  <a:spcPts val="300"/>
                </a:spcBef>
                <a:defRPr sz="1000" b="1">
                  <a:solidFill>
                    <a:srgbClr val="FFFFFF"/>
                  </a:solidFill>
                  <a:latin typeface="+mj-lt"/>
                  <a:ea typeface="+mj-ea"/>
                  <a:cs typeface="+mj-cs"/>
                  <a:sym typeface="Helvetica"/>
                </a:defRPr>
              </a:pPr>
              <a:endParaRPr/>
            </a:p>
          </p:txBody>
        </p:sp>
        <p:sp>
          <p:nvSpPr>
            <p:cNvPr id="1144" name="i"/>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i</a:t>
              </a:r>
            </a:p>
          </p:txBody>
        </p:sp>
      </p:grpSp>
      <p:grpSp>
        <p:nvGrpSpPr>
          <p:cNvPr id="1148" name="Oval 89"/>
          <p:cNvGrpSpPr/>
          <p:nvPr/>
        </p:nvGrpSpPr>
        <p:grpSpPr>
          <a:xfrm>
            <a:off x="12725400" y="3200400"/>
            <a:ext cx="228600" cy="228600"/>
            <a:chOff x="0" y="0"/>
            <a:chExt cx="228600" cy="228600"/>
          </a:xfrm>
        </p:grpSpPr>
        <p:sp>
          <p:nvSpPr>
            <p:cNvPr id="1146" name="Círculo"/>
            <p:cNvSpPr/>
            <p:nvPr/>
          </p:nvSpPr>
          <p:spPr>
            <a:xfrm>
              <a:off x="0" y="0"/>
              <a:ext cx="228600" cy="228600"/>
            </a:xfrm>
            <a:prstGeom prst="ellipse">
              <a:avLst/>
            </a:prstGeom>
            <a:solidFill>
              <a:srgbClr val="00CB5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47" name="j"/>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j</a:t>
              </a:r>
            </a:p>
          </p:txBody>
        </p:sp>
      </p:grpSp>
      <p:grpSp>
        <p:nvGrpSpPr>
          <p:cNvPr id="1151" name="Oval 90"/>
          <p:cNvGrpSpPr/>
          <p:nvPr/>
        </p:nvGrpSpPr>
        <p:grpSpPr>
          <a:xfrm>
            <a:off x="12954000" y="3200400"/>
            <a:ext cx="228600" cy="228600"/>
            <a:chOff x="0" y="0"/>
            <a:chExt cx="228600" cy="228600"/>
          </a:xfrm>
        </p:grpSpPr>
        <p:sp>
          <p:nvSpPr>
            <p:cNvPr id="1149" name="Círculo"/>
            <p:cNvSpPr/>
            <p:nvPr/>
          </p:nvSpPr>
          <p:spPr>
            <a:xfrm>
              <a:off x="0" y="0"/>
              <a:ext cx="228600" cy="228600"/>
            </a:xfrm>
            <a:prstGeom prst="ellipse">
              <a:avLst/>
            </a:prstGeom>
            <a:solidFill>
              <a:srgbClr val="38F990"/>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0" name="k"/>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k</a:t>
              </a:r>
            </a:p>
          </p:txBody>
        </p:sp>
      </p:grpSp>
      <p:grpSp>
        <p:nvGrpSpPr>
          <p:cNvPr id="1154" name="Oval 91"/>
          <p:cNvGrpSpPr/>
          <p:nvPr/>
        </p:nvGrpSpPr>
        <p:grpSpPr>
          <a:xfrm>
            <a:off x="12496800" y="2971800"/>
            <a:ext cx="228600" cy="228600"/>
            <a:chOff x="0" y="0"/>
            <a:chExt cx="228600" cy="228600"/>
          </a:xfrm>
        </p:grpSpPr>
        <p:sp>
          <p:nvSpPr>
            <p:cNvPr id="1152" name="Círculo"/>
            <p:cNvSpPr/>
            <p:nvPr/>
          </p:nvSpPr>
          <p:spPr>
            <a:xfrm>
              <a:off x="0" y="0"/>
              <a:ext cx="228600" cy="228600"/>
            </a:xfrm>
            <a:prstGeom prst="ellipse">
              <a:avLst/>
            </a:prstGeom>
            <a:solidFill>
              <a:srgbClr val="009AA4"/>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3" name="f"/>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f</a:t>
              </a:r>
            </a:p>
          </p:txBody>
        </p:sp>
      </p:grpSp>
      <p:grpSp>
        <p:nvGrpSpPr>
          <p:cNvPr id="1157" name="Oval 92"/>
          <p:cNvGrpSpPr/>
          <p:nvPr/>
        </p:nvGrpSpPr>
        <p:grpSpPr>
          <a:xfrm>
            <a:off x="12725400" y="2971800"/>
            <a:ext cx="228600" cy="228600"/>
            <a:chOff x="0" y="0"/>
            <a:chExt cx="228600" cy="228600"/>
          </a:xfrm>
        </p:grpSpPr>
        <p:sp>
          <p:nvSpPr>
            <p:cNvPr id="1155" name="Círculo"/>
            <p:cNvSpPr/>
            <p:nvPr/>
          </p:nvSpPr>
          <p:spPr>
            <a:xfrm>
              <a:off x="0" y="0"/>
              <a:ext cx="228600" cy="228600"/>
            </a:xfrm>
            <a:prstGeom prst="ellipse">
              <a:avLst/>
            </a:prstGeom>
            <a:solidFill>
              <a:srgbClr val="00DFED"/>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6" name="g"/>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g</a:t>
              </a:r>
            </a:p>
          </p:txBody>
        </p:sp>
      </p:grpSp>
      <p:grpSp>
        <p:nvGrpSpPr>
          <p:cNvPr id="1160" name="Oval 93"/>
          <p:cNvGrpSpPr/>
          <p:nvPr/>
        </p:nvGrpSpPr>
        <p:grpSpPr>
          <a:xfrm>
            <a:off x="12954000" y="2971800"/>
            <a:ext cx="228600" cy="228600"/>
            <a:chOff x="0" y="0"/>
            <a:chExt cx="228600" cy="228600"/>
          </a:xfrm>
        </p:grpSpPr>
        <p:sp>
          <p:nvSpPr>
            <p:cNvPr id="1158" name="Círculo"/>
            <p:cNvSpPr/>
            <p:nvPr/>
          </p:nvSpPr>
          <p:spPr>
            <a:xfrm>
              <a:off x="0" y="0"/>
              <a:ext cx="228600" cy="228600"/>
            </a:xfrm>
            <a:prstGeom prst="ellipse">
              <a:avLst/>
            </a:prstGeom>
            <a:solidFill>
              <a:srgbClr val="7BF7FF"/>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59" name="h"/>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000000"/>
                  </a:solidFill>
                  <a:latin typeface="+mj-lt"/>
                  <a:ea typeface="+mj-ea"/>
                  <a:cs typeface="+mj-cs"/>
                  <a:sym typeface="Helvetica"/>
                </a:defRPr>
              </a:lvl1pPr>
            </a:lstStyle>
            <a:p>
              <a:r>
                <a:t>h</a:t>
              </a:r>
            </a:p>
          </p:txBody>
        </p:sp>
      </p:grpSp>
      <p:grpSp>
        <p:nvGrpSpPr>
          <p:cNvPr id="1163" name="Oval 94"/>
          <p:cNvGrpSpPr/>
          <p:nvPr/>
        </p:nvGrpSpPr>
        <p:grpSpPr>
          <a:xfrm>
            <a:off x="12496800" y="2743200"/>
            <a:ext cx="228600" cy="228600"/>
            <a:chOff x="0" y="0"/>
            <a:chExt cx="228600" cy="228600"/>
          </a:xfrm>
        </p:grpSpPr>
        <p:sp>
          <p:nvSpPr>
            <p:cNvPr id="1161" name="Círculo"/>
            <p:cNvSpPr/>
            <p:nvPr/>
          </p:nvSpPr>
          <p:spPr>
            <a:xfrm>
              <a:off x="0" y="0"/>
              <a:ext cx="228600" cy="228600"/>
            </a:xfrm>
            <a:prstGeom prst="ellipse">
              <a:avLst/>
            </a:prstGeom>
            <a:solidFill>
              <a:srgbClr val="005B96"/>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2" name="c"/>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c</a:t>
              </a:r>
            </a:p>
          </p:txBody>
        </p:sp>
      </p:grpSp>
      <p:grpSp>
        <p:nvGrpSpPr>
          <p:cNvPr id="1166" name="Oval 95"/>
          <p:cNvGrpSpPr/>
          <p:nvPr/>
        </p:nvGrpSpPr>
        <p:grpSpPr>
          <a:xfrm>
            <a:off x="12725400" y="2743200"/>
            <a:ext cx="228600" cy="228600"/>
            <a:chOff x="0" y="0"/>
            <a:chExt cx="228600" cy="228600"/>
          </a:xfrm>
        </p:grpSpPr>
        <p:sp>
          <p:nvSpPr>
            <p:cNvPr id="1164" name="Círculo"/>
            <p:cNvSpPr/>
            <p:nvPr/>
          </p:nvSpPr>
          <p:spPr>
            <a:xfrm>
              <a:off x="0" y="0"/>
              <a:ext cx="228600" cy="228600"/>
            </a:xfrm>
            <a:prstGeom prst="ellipse">
              <a:avLst/>
            </a:prstGeom>
            <a:solidFill>
              <a:srgbClr val="0072B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5" name="d"/>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d</a:t>
              </a:r>
            </a:p>
          </p:txBody>
        </p:sp>
      </p:grpSp>
      <p:grpSp>
        <p:nvGrpSpPr>
          <p:cNvPr id="1169" name="Oval 96"/>
          <p:cNvGrpSpPr/>
          <p:nvPr/>
        </p:nvGrpSpPr>
        <p:grpSpPr>
          <a:xfrm>
            <a:off x="12954000" y="2743200"/>
            <a:ext cx="228600" cy="228600"/>
            <a:chOff x="0" y="0"/>
            <a:chExt cx="228600" cy="228600"/>
          </a:xfrm>
        </p:grpSpPr>
        <p:sp>
          <p:nvSpPr>
            <p:cNvPr id="1167" name="Círculo"/>
            <p:cNvSpPr/>
            <p:nvPr/>
          </p:nvSpPr>
          <p:spPr>
            <a:xfrm>
              <a:off x="0" y="0"/>
              <a:ext cx="228600" cy="228600"/>
            </a:xfrm>
            <a:prstGeom prst="ellipse">
              <a:avLst/>
            </a:prstGeom>
            <a:solidFill>
              <a:srgbClr val="19A3FC"/>
            </a:solidFill>
            <a:ln w="12700" cap="flat">
              <a:noFill/>
              <a:miter lim="4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68" name="e"/>
            <p:cNvSpPr txBox="1"/>
            <p:nvPr/>
          </p:nvSpPr>
          <p:spPr>
            <a:xfrm>
              <a:off x="33478" y="38099"/>
              <a:ext cx="161645"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mj-lt"/>
                  <a:ea typeface="+mj-ea"/>
                  <a:cs typeface="+mj-cs"/>
                  <a:sym typeface="Helvetica"/>
                </a:defRPr>
              </a:lvl1pPr>
            </a:lstStyle>
            <a:p>
              <a:r>
                <a:t>e</a:t>
              </a:r>
            </a:p>
          </p:txBody>
        </p:sp>
      </p:grpSp>
      <p:grpSp>
        <p:nvGrpSpPr>
          <p:cNvPr id="1172" name="Oval 97"/>
          <p:cNvGrpSpPr/>
          <p:nvPr/>
        </p:nvGrpSpPr>
        <p:grpSpPr>
          <a:xfrm>
            <a:off x="12496800" y="2514600"/>
            <a:ext cx="228600" cy="228600"/>
            <a:chOff x="0" y="0"/>
            <a:chExt cx="228600" cy="228600"/>
          </a:xfrm>
        </p:grpSpPr>
        <p:sp>
          <p:nvSpPr>
            <p:cNvPr id="1170" name="Círculo"/>
            <p:cNvSpPr/>
            <p:nvPr/>
          </p:nvSpPr>
          <p:spPr>
            <a:xfrm>
              <a:off x="0" y="0"/>
              <a:ext cx="228600" cy="228600"/>
            </a:xfrm>
            <a:prstGeom prst="ellipse">
              <a:avLst/>
            </a:prstGeom>
            <a:solidFill>
              <a:srgbClr val="050D24"/>
            </a:solidFill>
            <a:ln w="12700" cap="flat">
              <a:noFill/>
              <a:miter lim="400000"/>
            </a:ln>
            <a:effectLst/>
          </p:spPr>
          <p:txBody>
            <a:bodyPr wrap="square" lIns="45719" tIns="45719" rIns="45719" bIns="45719" numCol="1" anchor="ctr">
              <a:noAutofit/>
            </a:bodyPr>
            <a:lstStyle/>
            <a:p>
              <a:pPr algn="ctr">
                <a:defRPr>
                  <a:solidFill>
                    <a:srgbClr val="050D24"/>
                  </a:solidFill>
                  <a:latin typeface="+mj-lt"/>
                  <a:ea typeface="+mj-ea"/>
                  <a:cs typeface="+mj-cs"/>
                  <a:sym typeface="Helvetica"/>
                </a:defRPr>
              </a:pPr>
              <a:endParaRPr/>
            </a:p>
          </p:txBody>
        </p:sp>
        <p:sp>
          <p:nvSpPr>
            <p:cNvPr id="1171" name="a"/>
            <p:cNvSpPr txBox="1"/>
            <p:nvPr/>
          </p:nvSpPr>
          <p:spPr>
            <a:xfrm>
              <a:off x="33478" y="31749"/>
              <a:ext cx="161645" cy="1651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1100" b="1">
                  <a:solidFill>
                    <a:srgbClr val="FFFFFF"/>
                  </a:solidFill>
                  <a:latin typeface="+mj-lt"/>
                  <a:ea typeface="+mj-ea"/>
                  <a:cs typeface="+mj-cs"/>
                  <a:sym typeface="Helvetica"/>
                </a:defRPr>
              </a:lvl1pPr>
            </a:lstStyle>
            <a:p>
              <a:r>
                <a:t>a</a:t>
              </a:r>
            </a:p>
          </p:txBody>
        </p:sp>
      </p:grpSp>
      <p:grpSp>
        <p:nvGrpSpPr>
          <p:cNvPr id="1175" name="Oval 98"/>
          <p:cNvGrpSpPr/>
          <p:nvPr/>
        </p:nvGrpSpPr>
        <p:grpSpPr>
          <a:xfrm>
            <a:off x="12725400" y="2514600"/>
            <a:ext cx="228600" cy="228600"/>
            <a:chOff x="0" y="0"/>
            <a:chExt cx="228600" cy="228600"/>
          </a:xfrm>
        </p:grpSpPr>
        <p:sp>
          <p:nvSpPr>
            <p:cNvPr id="1173" name="Círculo"/>
            <p:cNvSpPr/>
            <p:nvPr/>
          </p:nvSpPr>
          <p:spPr>
            <a:xfrm>
              <a:off x="0" y="0"/>
              <a:ext cx="228600" cy="228600"/>
            </a:xfrm>
            <a:prstGeom prst="ellipse">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spcBef>
                  <a:spcPts val="300"/>
                </a:spcBef>
                <a:defRPr>
                  <a:solidFill>
                    <a:srgbClr val="050D24"/>
                  </a:solidFill>
                  <a:latin typeface="+mj-lt"/>
                  <a:ea typeface="+mj-ea"/>
                  <a:cs typeface="+mj-cs"/>
                  <a:sym typeface="Helvetica"/>
                </a:defRPr>
              </a:pPr>
              <a:endParaRPr/>
            </a:p>
          </p:txBody>
        </p:sp>
        <p:sp>
          <p:nvSpPr>
            <p:cNvPr id="1174" name="b"/>
            <p:cNvSpPr txBox="1"/>
            <p:nvPr/>
          </p:nvSpPr>
          <p:spPr>
            <a:xfrm>
              <a:off x="38238" y="38099"/>
              <a:ext cx="152124" cy="152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spcBef>
                  <a:spcPts val="300"/>
                </a:spcBef>
                <a:defRPr sz="1000" b="1">
                  <a:solidFill>
                    <a:srgbClr val="2E404D"/>
                  </a:solidFill>
                  <a:latin typeface="+mj-lt"/>
                  <a:ea typeface="+mj-ea"/>
                  <a:cs typeface="+mj-cs"/>
                  <a:sym typeface="Helvetica"/>
                </a:defRPr>
              </a:lvl1pPr>
            </a:lstStyle>
            <a:p>
              <a:r>
                <a:t>b</a:t>
              </a:r>
            </a:p>
          </p:txBody>
        </p:sp>
      </p:grpSp>
      <p:sp>
        <p:nvSpPr>
          <p:cNvPr id="1177" name="Click to edit title"/>
          <p:cNvSpPr txBox="1">
            <a:spLocks noGrp="1"/>
          </p:cNvSpPr>
          <p:nvPr>
            <p:ph type="title" hasCustomPrompt="1"/>
          </p:nvPr>
        </p:nvSpPr>
        <p:spPr>
          <a:xfrm>
            <a:off x="381000" y="304800"/>
            <a:ext cx="11430000" cy="533402"/>
          </a:xfrm>
          <a:prstGeom prst="rect">
            <a:avLst/>
          </a:prstGeom>
        </p:spPr>
        <p:txBody>
          <a:bodyPr lIns="0" tIns="0" rIns="0" bIns="0" anchor="t">
            <a:normAutofit/>
          </a:bodyPr>
          <a:lstStyle>
            <a:lvl1pPr>
              <a:lnSpc>
                <a:spcPct val="100000"/>
              </a:lnSpc>
              <a:defRPr sz="2800">
                <a:solidFill>
                  <a:srgbClr val="050D24"/>
                </a:solidFill>
                <a:latin typeface="Georgia"/>
                <a:ea typeface="Georgia"/>
                <a:cs typeface="Georgia"/>
                <a:sym typeface="Georgia"/>
              </a:defRPr>
            </a:lvl1pPr>
          </a:lstStyle>
          <a:p>
            <a:r>
              <a:t>Click to edit title</a:t>
            </a:r>
          </a:p>
        </p:txBody>
      </p:sp>
      <p:sp>
        <p:nvSpPr>
          <p:cNvPr id="5" name="Footer Placeholder 4">
            <a:extLst>
              <a:ext uri="{FF2B5EF4-FFF2-40B4-BE49-F238E27FC236}">
                <a16:creationId xmlns:a16="http://schemas.microsoft.com/office/drawing/2014/main" id="{20872242-3A20-06AA-AF6F-24685F47F42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tx1"/>
                </a:solidFill>
              </a:defRPr>
            </a:lvl1pPr>
          </a:lstStyle>
          <a:p>
            <a:r>
              <a:rPr lang="en-US"/>
              <a:t>© 2024 NTT DATA, Inc.</a:t>
            </a:r>
          </a:p>
        </p:txBody>
      </p:sp>
      <p:sp>
        <p:nvSpPr>
          <p:cNvPr id="6" name="Slide Number Placeholder 5">
            <a:extLst>
              <a:ext uri="{FF2B5EF4-FFF2-40B4-BE49-F238E27FC236}">
                <a16:creationId xmlns:a16="http://schemas.microsoft.com/office/drawing/2014/main" id="{E79A88F7-4C18-7671-D6FB-2A748B3E3146}"/>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tx1"/>
                </a:solidFill>
              </a:defRPr>
            </a:lvl1pPr>
          </a:lstStyle>
          <a:p>
            <a:fld id="{13CE6DAF-806F-404B-BC68-339BFCB57E5C}" type="slidenum">
              <a:rPr lang="en-US" smtClean="0"/>
              <a:pPr/>
              <a:t>‹#›</a:t>
            </a:fld>
            <a:endParaRPr lang="en-US"/>
          </a:p>
        </p:txBody>
      </p:sp>
      <p:pic>
        <p:nvPicPr>
          <p:cNvPr id="8" name="Imagen 8">
            <a:extLst>
              <a:ext uri="{FF2B5EF4-FFF2-40B4-BE49-F238E27FC236}">
                <a16:creationId xmlns:a16="http://schemas.microsoft.com/office/drawing/2014/main" id="{F7392C20-A1A0-C991-9567-9421F4ADC3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31725" y="6449437"/>
            <a:ext cx="1288800" cy="262765"/>
          </a:xfrm>
          <a:prstGeom prst="rect">
            <a:avLst/>
          </a:prstGeom>
          <a:ln w="12700">
            <a:miter lim="400000"/>
          </a:ln>
        </p:spPr>
      </p:pic>
    </p:spTree>
    <p:extLst>
      <p:ext uri="{BB962C8B-B14F-4D97-AF65-F5344CB8AC3E}">
        <p14:creationId xmlns:p14="http://schemas.microsoft.com/office/powerpoint/2010/main" val="3919416327"/>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2023 NTT DATA, Inc.</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a:prstGeom prst="rect">
            <a:avLst/>
          </a:prstGeom>
        </p:spPr>
        <p:txBody>
          <a:bodyPr/>
          <a:lstStyle>
            <a:lvl1pPr>
              <a:lnSpc>
                <a:spcPct val="100000"/>
              </a:lnSpc>
              <a:spcBef>
                <a:spcPts val="0"/>
              </a:spcBef>
              <a:defRPr sz="18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91178165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ontent Slide A">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AD4885B-2DFA-D04D-AE48-F73602DA6A2E}"/>
              </a:ext>
            </a:extLst>
          </p:cNvPr>
          <p:cNvSpPr>
            <a:spLocks noGrp="1"/>
          </p:cNvSpPr>
          <p:nvPr>
            <p:ph type="title" hasCustomPrompt="1"/>
          </p:nvPr>
        </p:nvSpPr>
        <p:spPr/>
        <p:txBody>
          <a:bodyPr/>
          <a:lstStyle/>
          <a:p>
            <a:r>
              <a:rPr kumimoji="1" lang="en-US" altLang="ja-JP"/>
              <a:t>[Title]</a:t>
            </a:r>
            <a:endParaRPr kumimoji="1" lang="ja-JP" altLang="en-US"/>
          </a:p>
        </p:txBody>
      </p:sp>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407988" y="689355"/>
            <a:ext cx="11376026" cy="363157"/>
          </a:xfrm>
          <a:prstGeom prst="rect">
            <a:avLst/>
          </a:prstGeom>
        </p:spPr>
        <p:txBody>
          <a:bodyPr tIns="46800" anchor="ctr" anchorCtr="0">
            <a:noAutofit/>
          </a:bodyPr>
          <a:lstStyle>
            <a:lvl1pPr marL="226468" marR="0" indent="-226468">
              <a:lnSpc>
                <a:spcPct val="100000"/>
              </a:lnSpc>
              <a:spcBef>
                <a:spcPct val="20000"/>
              </a:spcBef>
              <a:buClrTx/>
              <a:buSzTx/>
              <a:buFont typeface="+mj-lt"/>
              <a:buNone/>
              <a:tabLst/>
              <a:defRPr lang="en-US" sz="2000" b="0" spc="0" baseline="0" dirty="0">
                <a:solidFill>
                  <a:schemeClr val="tx1"/>
                </a:solidFill>
                <a:latin typeface="+mj-lt"/>
                <a:ea typeface="+mj-ea"/>
                <a:cs typeface="Arial"/>
              </a:defRPr>
            </a:lvl1pPr>
          </a:lstStyle>
          <a:p>
            <a:pPr marL="226468" marR="0" lvl="0" indent="-226468">
              <a:lnSpc>
                <a:spcPct val="100000"/>
              </a:lnSpc>
              <a:spcBef>
                <a:spcPct val="20000"/>
              </a:spcBef>
              <a:buClrTx/>
              <a:buSzTx/>
              <a:buFont typeface="+mj-lt"/>
              <a:buNone/>
              <a:tabLst/>
            </a:pPr>
            <a:r>
              <a:rPr kumimoji="1" lang="en-US" altLang="ja-JP"/>
              <a:t>[Sub Title]</a:t>
            </a:r>
            <a:endParaRPr lang="en-US" altLang="ja-JP"/>
          </a:p>
        </p:txBody>
      </p:sp>
      <p:sp>
        <p:nvSpPr>
          <p:cNvPr id="7" name="テキスト プレースホルダー 7">
            <a:extLst>
              <a:ext uri="{FF2B5EF4-FFF2-40B4-BE49-F238E27FC236}">
                <a16:creationId xmlns:a16="http://schemas.microsoft.com/office/drawing/2014/main" id="{C1BF904A-EDA9-CB42-9930-B694DF35C532}"/>
              </a:ext>
            </a:extLst>
          </p:cNvPr>
          <p:cNvSpPr>
            <a:spLocks noGrp="1"/>
          </p:cNvSpPr>
          <p:nvPr>
            <p:ph type="body" sz="quarter" idx="13" hasCustomPrompt="1"/>
          </p:nvPr>
        </p:nvSpPr>
        <p:spPr>
          <a:xfrm>
            <a:off x="407989" y="1160463"/>
            <a:ext cx="11376026" cy="669290"/>
          </a:xfrm>
          <a:prstGeom prst="rect">
            <a:avLst/>
          </a:prstGeom>
        </p:spPr>
        <p:txBody>
          <a:bodyPr/>
          <a:lstStyle>
            <a:lvl1pPr marL="0" indent="0">
              <a:buNone/>
              <a:defRPr>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Tree>
    <p:extLst>
      <p:ext uri="{BB962C8B-B14F-4D97-AF65-F5344CB8AC3E}">
        <p14:creationId xmlns:p14="http://schemas.microsoft.com/office/powerpoint/2010/main" val="2731984250"/>
      </p:ext>
    </p:extLst>
  </p:cSld>
  <p:clrMapOvr>
    <a:masterClrMapping/>
  </p:clrMapOvr>
  <p:extLst>
    <p:ext uri="{DCECCB84-F9BA-43D5-87BE-67443E8EF086}">
      <p15:sldGuideLst xmlns:p15="http://schemas.microsoft.com/office/powerpoint/2012/main">
        <p15:guide id="3" orient="horz" pos="663">
          <p15:clr>
            <a:srgbClr val="FBAE40"/>
          </p15:clr>
        </p15:guide>
        <p15:guide id="4" orient="horz" pos="73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C_Closing Slide Navy Dark with picture dark">
    <p:bg bwMode="gray">
      <p:bgPr>
        <a:solidFill>
          <a:schemeClr val="accent1"/>
        </a:solidFill>
        <a:effectLst/>
      </p:bgPr>
    </p:bg>
    <p:spTree>
      <p:nvGrpSpPr>
        <p:cNvPr id="1" name=""/>
        <p:cNvGrpSpPr/>
        <p:nvPr/>
      </p:nvGrpSpPr>
      <p:grpSpPr>
        <a:xfrm>
          <a:off x="0" y="0"/>
          <a:ext cx="0" cy="0"/>
          <a:chOff x="0" y="0"/>
          <a:chExt cx="0" cy="0"/>
        </a:xfrm>
      </p:grpSpPr>
      <p:sp>
        <p:nvSpPr>
          <p:cNvPr id="7" name="Smart Navy SemiTrans Overlay">
            <a:extLst>
              <a:ext uri="{FF2B5EF4-FFF2-40B4-BE49-F238E27FC236}">
                <a16:creationId xmlns:a16="http://schemas.microsoft.com/office/drawing/2014/main" id="{6E4F8208-B33A-86C1-C4BF-6C513A841DF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11" name="Picture Placeholder 4">
            <a:extLst>
              <a:ext uri="{FF2B5EF4-FFF2-40B4-BE49-F238E27FC236}">
                <a16:creationId xmlns:a16="http://schemas.microsoft.com/office/drawing/2014/main" id="{DCE6D5FB-5128-84ED-8909-686C6A399387}"/>
              </a:ext>
            </a:extLst>
          </p:cNvPr>
          <p:cNvSpPr>
            <a:spLocks noGrp="1"/>
          </p:cNvSpPr>
          <p:nvPr>
            <p:ph type="pic" sz="quarter" idx="13" hasCustomPrompt="1"/>
          </p:nvPr>
        </p:nvSpPr>
        <p:spPr>
          <a:xfrm>
            <a:off x="0" y="0"/>
            <a:ext cx="12192000" cy="6860241"/>
          </a:xfrm>
          <a:prstGeom prst="rect">
            <a:avLst/>
          </a:prstGeom>
          <a:solidFill>
            <a:srgbClr val="070F26"/>
          </a:solid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0" name="NTT DATA Global Logo" descr="NTT DATA Global Logo">
            <a:extLst>
              <a:ext uri="{FF2B5EF4-FFF2-40B4-BE49-F238E27FC236}">
                <a16:creationId xmlns:a16="http://schemas.microsoft.com/office/drawing/2014/main" id="{188EBC45-4F1C-E0B0-9BB4-2942DDBDBEAF}"/>
              </a:ext>
            </a:extLst>
          </p:cNvPr>
          <p:cNvSpPr>
            <a:spLocks noGrp="1" noChangeAspect="1"/>
          </p:cNvSpPr>
          <p:nvPr>
            <p:ph type="body" sz="quarter" idx="17" hasCustomPrompt="1"/>
          </p:nvPr>
        </p:nvSpPr>
        <p:spPr bwMode="gray">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41341290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1_Two Content">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0B58DCAE-BBDE-944E-BFAF-3C496C2E2137}"/>
              </a:ext>
            </a:extLst>
          </p:cNvPr>
          <p:cNvSpPr>
            <a:spLocks noGrp="1"/>
          </p:cNvSpPr>
          <p:nvPr>
            <p:ph type="title"/>
          </p:nvPr>
        </p:nvSpPr>
        <p:spPr>
          <a:xfrm>
            <a:off x="430749" y="187001"/>
            <a:ext cx="9856251" cy="535531"/>
          </a:xfrm>
        </p:spPr>
        <p:txBody>
          <a:bodyPr anchor="ctr">
            <a:spAutoFit/>
          </a:bodyPr>
          <a:lstStyle>
            <a:lvl1pPr algn="l">
              <a:defRPr sz="3200" b="1" spc="0" baseline="0">
                <a:solidFill>
                  <a:srgbClr val="DE883C"/>
                </a:solidFill>
                <a:latin typeface="+mn-lt"/>
              </a:defRPr>
            </a:lvl1pPr>
          </a:lstStyle>
          <a:p>
            <a:r>
              <a:rPr lang="en-US"/>
              <a:t>Click to edit Master title style</a:t>
            </a:r>
          </a:p>
        </p:txBody>
      </p:sp>
      <p:sp>
        <p:nvSpPr>
          <p:cNvPr id="5" name="Text Placeholder 3">
            <a:extLst>
              <a:ext uri="{FF2B5EF4-FFF2-40B4-BE49-F238E27FC236}">
                <a16:creationId xmlns:a16="http://schemas.microsoft.com/office/drawing/2014/main" id="{5F69EE3A-8005-2249-8488-AAE4609D77A0}"/>
              </a:ext>
            </a:extLst>
          </p:cNvPr>
          <p:cNvSpPr>
            <a:spLocks noGrp="1"/>
          </p:cNvSpPr>
          <p:nvPr>
            <p:ph type="body" sz="quarter" idx="11" hasCustomPrompt="1"/>
          </p:nvPr>
        </p:nvSpPr>
        <p:spPr>
          <a:xfrm>
            <a:off x="430750" y="693713"/>
            <a:ext cx="9856252" cy="341632"/>
          </a:xfrm>
          <a:prstGeom prst="rect">
            <a:avLst/>
          </a:prstGeom>
        </p:spPr>
        <p:txBody>
          <a:bodyPr anchor="t">
            <a:spAutoFit/>
          </a:bodyPr>
          <a:lstStyle>
            <a:lvl1pPr marL="0" indent="0">
              <a:buNone/>
              <a:defRPr sz="1800">
                <a:solidFill>
                  <a:schemeClr val="tx1">
                    <a:lumMod val="85000"/>
                    <a:lumOff val="15000"/>
                  </a:schemeClr>
                </a:solidFill>
              </a:defRPr>
            </a:lvl1pPr>
          </a:lstStyle>
          <a:p>
            <a:pPr lvl="0"/>
            <a:r>
              <a:rPr lang="en-US"/>
              <a:t>Edit Master text styles</a:t>
            </a:r>
          </a:p>
        </p:txBody>
      </p:sp>
      <p:sp>
        <p:nvSpPr>
          <p:cNvPr id="7" name="Slide Number Placeholder 12">
            <a:extLst>
              <a:ext uri="{FF2B5EF4-FFF2-40B4-BE49-F238E27FC236}">
                <a16:creationId xmlns:a16="http://schemas.microsoft.com/office/drawing/2014/main" id="{03C4B369-800F-B946-953A-81E57FABDA8F}"/>
              </a:ext>
            </a:extLst>
          </p:cNvPr>
          <p:cNvSpPr txBox="1">
            <a:spLocks/>
          </p:cNvSpPr>
          <p:nvPr userDrawn="1"/>
        </p:nvSpPr>
        <p:spPr>
          <a:xfrm>
            <a:off x="10585122" y="6543577"/>
            <a:ext cx="891209" cy="201807"/>
          </a:xfrm>
          <a:prstGeom prst="rect">
            <a:avLst/>
          </a:prstGeom>
        </p:spPr>
        <p:txBody>
          <a:bodyPr/>
          <a:lstStyle>
            <a:defPPr>
              <a:defRPr lang="en-US"/>
            </a:defPPr>
            <a:lvl1pPr marL="0" algn="r" defTabSz="914400" rtl="0" eaLnBrk="1" latinLnBrk="0" hangingPunct="1">
              <a:defRPr sz="110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rPr>
              <a:t>PAGE | </a:t>
            </a:r>
            <a:fld id="{CB35D031-761F-474A-B909-166CBB0E6B48}" type="slidenum">
              <a:rPr lang="en-US" sz="1100" smtClean="0"/>
              <a:pPr/>
              <a:t>‹#›</a:t>
            </a:fld>
            <a:endParaRPr lang="en-US" sz="1100"/>
          </a:p>
        </p:txBody>
      </p:sp>
    </p:spTree>
    <p:extLst>
      <p:ext uri="{BB962C8B-B14F-4D97-AF65-F5344CB8AC3E}">
        <p14:creationId xmlns:p14="http://schemas.microsoft.com/office/powerpoint/2010/main" val="37316486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651760" cy="182880"/>
          </a:xfrm>
          <a:prstGeom prst="rect">
            <a:avLst/>
          </a:prstGeom>
        </p:spPr>
        <p:txBody>
          <a:bodyPr anchor="ctr"/>
          <a:lstStyle>
            <a:lvl1pPr>
              <a:defRPr sz="800">
                <a:solidFill>
                  <a:schemeClr val="accent2"/>
                </a:solidFill>
              </a:defRPr>
            </a:lvl1pPr>
          </a:lstStyle>
          <a:p>
            <a:pPr defTabSz="609555"/>
            <a:r>
              <a:rPr lang="en-US"/>
              <a:t>© 2022 NTT DATA Americas,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5614141"/>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0201-Content-Footer(Ligh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1EBBC3-6E9E-9F4C-006B-EF3FB6F7051E}"/>
              </a:ext>
            </a:extLst>
          </p:cNvPr>
          <p:cNvSpPr>
            <a:spLocks noGrp="1"/>
          </p:cNvSpPr>
          <p:nvPr>
            <p:ph type="ftr" sz="quarter" idx="10"/>
          </p:nvPr>
        </p:nvSpPr>
        <p:spPr/>
        <p:txBody>
          <a:bodyPr/>
          <a:lstStyle/>
          <a:p>
            <a:r>
              <a:rPr lang="en-US"/>
              <a:t> </a:t>
            </a:r>
          </a:p>
        </p:txBody>
      </p:sp>
      <p:sp>
        <p:nvSpPr>
          <p:cNvPr id="10" name="Slide Number Placeholder 1">
            <a:extLst>
              <a:ext uri="{FF2B5EF4-FFF2-40B4-BE49-F238E27FC236}">
                <a16:creationId xmlns:a16="http://schemas.microsoft.com/office/drawing/2014/main" id="{76A977AE-3028-DB0A-10FC-8B3852351390}"/>
              </a:ext>
            </a:extLst>
          </p:cNvPr>
          <p:cNvSpPr>
            <a:spLocks noGrp="1"/>
          </p:cNvSpPr>
          <p:nvPr>
            <p:ph type="sldNum" sz="quarter" idx="1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6CA858D-4701-6C47-9C52-375C5D340B67}"/>
              </a:ext>
            </a:extLst>
          </p:cNvPr>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266768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160"/>
            <a:ext cx="10972800" cy="5200440"/>
          </a:xfrm>
        </p:spPr>
        <p:txBody>
          <a:bodyPr/>
          <a:lstStyle>
            <a:lvl1pPr>
              <a:defRPr sz="1972"/>
            </a:lvl1pPr>
            <a:lvl2pPr>
              <a:defRPr sz="1773"/>
            </a:lvl2pPr>
            <a:lvl3pPr>
              <a:defRPr sz="1773"/>
            </a:lvl3pPr>
            <a:lvl4pPr>
              <a:defRPr sz="1574"/>
            </a:lvl4pPr>
            <a:lvl5pPr>
              <a:defRPr sz="138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609607" y="120909"/>
            <a:ext cx="10972799" cy="611504"/>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08976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7645C-F445-0A46-A2D2-C6F31DAF142C}"/>
              </a:ext>
            </a:extLst>
          </p:cNvPr>
          <p:cNvPicPr/>
          <p:nvPr userDrawn="1"/>
        </p:nvPicPr>
        <p:blipFill>
          <a:blip r:embed="rId2"/>
          <a:srcRect/>
          <a:stretch/>
        </p:blipFill>
        <p:spPr bwMode="auto">
          <a:xfrm>
            <a:off x="363852" y="527675"/>
            <a:ext cx="2003663" cy="358464"/>
          </a:xfrm>
          <a:prstGeom prst="rect">
            <a:avLst/>
          </a:prstGeom>
          <a:noFill/>
          <a:ln>
            <a:noFill/>
          </a:ln>
        </p:spPr>
      </p:pic>
      <p:sp>
        <p:nvSpPr>
          <p:cNvPr id="2" name="Title 1"/>
          <p:cNvSpPr>
            <a:spLocks noGrp="1"/>
          </p:cNvSpPr>
          <p:nvPr>
            <p:ph type="ctrTitle"/>
          </p:nvPr>
        </p:nvSpPr>
        <p:spPr>
          <a:xfrm>
            <a:off x="346128" y="1122363"/>
            <a:ext cx="11502972" cy="2306637"/>
          </a:xfrm>
        </p:spPr>
        <p:txBody>
          <a:bodyPr anchor="b">
            <a:normAutofit/>
          </a:bodyPr>
          <a:lstStyle>
            <a:lvl1pPr algn="l">
              <a:defRPr sz="4000"/>
            </a:lvl1pPr>
          </a:lstStyle>
          <a:p>
            <a:r>
              <a:rPr lang="en-US"/>
              <a:t>Click to edit Master title style</a:t>
            </a:r>
          </a:p>
        </p:txBody>
      </p:sp>
      <p:sp>
        <p:nvSpPr>
          <p:cNvPr id="3" name="Subtitle 2"/>
          <p:cNvSpPr>
            <a:spLocks noGrp="1"/>
          </p:cNvSpPr>
          <p:nvPr>
            <p:ph type="subTitle" idx="1"/>
          </p:nvPr>
        </p:nvSpPr>
        <p:spPr>
          <a:xfrm>
            <a:off x="346128" y="3429000"/>
            <a:ext cx="11502972" cy="18288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46128" y="6140449"/>
            <a:ext cx="2743200" cy="365125"/>
          </a:xfrm>
        </p:spPr>
        <p:txBody>
          <a:bodyPr/>
          <a:lstStyle>
            <a:lvl1pPr>
              <a:defRPr>
                <a:solidFill>
                  <a:schemeClr val="tx1"/>
                </a:solidFill>
              </a:defRPr>
            </a:lvl1pPr>
          </a:lstStyle>
          <a:p>
            <a:fld id="{07282813-90A4-B841-8DAA-4B00E2E34CD3}" type="datetimeFigureOut">
              <a:rPr lang="en-US" smtClean="0"/>
              <a:pPr/>
              <a:t>9/6/2024</a:t>
            </a:fld>
            <a:endParaRPr lang="en-US"/>
          </a:p>
        </p:txBody>
      </p:sp>
    </p:spTree>
    <p:extLst>
      <p:ext uri="{BB962C8B-B14F-4D97-AF65-F5344CB8AC3E}">
        <p14:creationId xmlns:p14="http://schemas.microsoft.com/office/powerpoint/2010/main" val="69511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p>
            <a:fld id="{07282813-90A4-B841-8DAA-4B00E2E34CD3}" type="datetimeFigureOut">
              <a:rPr lang="en-US" smtClean="0"/>
              <a:t>9/6/2024</a:t>
            </a:fld>
            <a:endParaRPr lang="en-US"/>
          </a:p>
        </p:txBody>
      </p:sp>
      <p:sp>
        <p:nvSpPr>
          <p:cNvPr id="6" name="TextBox 5">
            <a:extLst>
              <a:ext uri="{FF2B5EF4-FFF2-40B4-BE49-F238E27FC236}">
                <a16:creationId xmlns:a16="http://schemas.microsoft.com/office/drawing/2014/main" id="{655FE07A-85B4-3E45-AF04-1566E4EC7E2F}"/>
              </a:ext>
            </a:extLst>
          </p:cNvPr>
          <p:cNvSpPr txBox="1"/>
          <p:nvPr userDrawn="1">
            <p:custDataLst>
              <p:tags r:id="rId2"/>
            </p:custDataLst>
          </p:nvPr>
        </p:nvSpPr>
        <p:spPr>
          <a:xfrm>
            <a:off x="9102672" y="6487934"/>
            <a:ext cx="5635625" cy="215444"/>
          </a:xfrm>
          <a:prstGeom prst="rect">
            <a:avLst/>
          </a:prstGeom>
          <a:noFill/>
        </p:spPr>
        <p:txBody>
          <a:bodyPr wrap="square" rtlCol="0" anchor="ctr">
            <a:spAutoFit/>
          </a:bodyPr>
          <a:lstStyle/>
          <a:p>
            <a:pPr marL="0" indent="0">
              <a:buNone/>
            </a:pPr>
            <a:r>
              <a:rPr lang="en-US" sz="800" b="1" i="0">
                <a:latin typeface="TCCC-UnityText" panose="020B0605030303020204" pitchFamily="34" charset="0"/>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custDataLst>
              <p:tags r:id="rId3"/>
            </p:custDataLst>
          </p:nvPr>
        </p:nvSpPr>
        <p:spPr>
          <a:xfrm>
            <a:off x="346128" y="352426"/>
            <a:ext cx="11502972" cy="752474"/>
          </a:xfrm>
        </p:spPr>
        <p:txBody>
          <a:bodyPr anchor="b"/>
          <a:lstStyle/>
          <a:p>
            <a:r>
              <a:rPr lang="en-US"/>
              <a:t>Click to edit Master title style</a:t>
            </a:r>
          </a:p>
        </p:txBody>
      </p:sp>
      <p:sp>
        <p:nvSpPr>
          <p:cNvPr id="2" name="btfpLayoutConfig" hidden="1"/>
          <p:cNvSpPr txBox="1"/>
          <p:nvPr userDrawn="1">
            <p:custDataLst>
              <p:tags r:id="rId4"/>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p>
        </p:txBody>
      </p:sp>
      <p:sp>
        <p:nvSpPr>
          <p:cNvPr id="8" name="TextBox 7">
            <a:extLst>
              <a:ext uri="{FF2B5EF4-FFF2-40B4-BE49-F238E27FC236}">
                <a16:creationId xmlns:a16="http://schemas.microsoft.com/office/drawing/2014/main" id="{655FE07A-85B4-3E45-AF04-1566E4EC7E2F}"/>
              </a:ext>
            </a:extLst>
          </p:cNvPr>
          <p:cNvSpPr txBox="1"/>
          <p:nvPr userDrawn="1">
            <p:custDataLst>
              <p:tags r:id="rId5"/>
            </p:custDataLst>
          </p:nvPr>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Tree>
    <p:extLst>
      <p:ext uri="{BB962C8B-B14F-4D97-AF65-F5344CB8AC3E}">
        <p14:creationId xmlns:p14="http://schemas.microsoft.com/office/powerpoint/2010/main" val="3050210091"/>
      </p:ext>
    </p:extLst>
  </p:cSld>
  <p:clrMapOvr>
    <a:masterClrMapping/>
  </p:clrMapOvr>
  <p:transition/>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07-Content-Columns-Two(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55626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828800"/>
            <a:ext cx="5562600" cy="45720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62368A9-2DAC-CE53-5AC6-8AA8305F2E07}"/>
              </a:ext>
            </a:extLst>
          </p:cNvPr>
          <p:cNvSpPr>
            <a:spLocks noGrp="1"/>
          </p:cNvSpPr>
          <p:nvPr>
            <p:ph type="dt" sz="half" idx="19"/>
          </p:nvPr>
        </p:nvSpPr>
        <p:spPr/>
        <p:txBody>
          <a:bodyPr/>
          <a:lstStyle/>
          <a:p>
            <a:endParaRPr lang="en-US"/>
          </a:p>
        </p:txBody>
      </p:sp>
      <p:sp>
        <p:nvSpPr>
          <p:cNvPr id="11" name="Text Placeholder 10">
            <a:extLst>
              <a:ext uri="{FF2B5EF4-FFF2-40B4-BE49-F238E27FC236}">
                <a16:creationId xmlns:a16="http://schemas.microsoft.com/office/drawing/2014/main" id="{5A494700-FDF6-CFB9-C21A-086518AE601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07B88F79-376F-DEB0-4ED3-08908F554D6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3318E608-9187-F047-1539-EFF7C9D78568}"/>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3124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F0E1A3-F913-FD4F-99AF-EFAD64FFC9B8}"/>
              </a:ext>
            </a:extLst>
          </p:cNvPr>
          <p:cNvPicPr/>
          <p:nvPr userDrawn="1"/>
        </p:nvPicPr>
        <p:blipFill>
          <a:blip r:embed="rId2"/>
          <a:srcRect/>
          <a:stretch/>
        </p:blipFill>
        <p:spPr bwMode="auto">
          <a:xfrm>
            <a:off x="363852" y="527675"/>
            <a:ext cx="2003663" cy="358464"/>
          </a:xfrm>
          <a:prstGeom prst="rect">
            <a:avLst/>
          </a:prstGeom>
          <a:noFill/>
          <a:ln>
            <a:noFill/>
          </a:ln>
        </p:spPr>
      </p:pic>
      <p:sp>
        <p:nvSpPr>
          <p:cNvPr id="2" name="Title 1"/>
          <p:cNvSpPr>
            <a:spLocks noGrp="1"/>
          </p:cNvSpPr>
          <p:nvPr>
            <p:ph type="ctrTitle"/>
          </p:nvPr>
        </p:nvSpPr>
        <p:spPr>
          <a:xfrm>
            <a:off x="346128" y="1122363"/>
            <a:ext cx="5635572" cy="2306637"/>
          </a:xfrm>
        </p:spPr>
        <p:txBody>
          <a:bodyPr anchor="b">
            <a:normAutofit/>
          </a:bodyPr>
          <a:lstStyle>
            <a:lvl1pPr algn="l">
              <a:defRPr sz="2800"/>
            </a:lvl1pPr>
          </a:lstStyle>
          <a:p>
            <a:r>
              <a:rPr lang="en-US"/>
              <a:t>Click to edit Master title style</a:t>
            </a:r>
          </a:p>
        </p:txBody>
      </p:sp>
      <p:sp>
        <p:nvSpPr>
          <p:cNvPr id="3" name="Subtitle 2"/>
          <p:cNvSpPr>
            <a:spLocks noGrp="1"/>
          </p:cNvSpPr>
          <p:nvPr>
            <p:ph type="subTitle" idx="1"/>
          </p:nvPr>
        </p:nvSpPr>
        <p:spPr>
          <a:xfrm>
            <a:off x="346128" y="3429000"/>
            <a:ext cx="5635572" cy="1828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346128" y="6140449"/>
            <a:ext cx="2743200" cy="365125"/>
          </a:xfrm>
        </p:spPr>
        <p:txBody>
          <a:bodyPr/>
          <a:lstStyle>
            <a:lvl1pPr>
              <a:defRPr>
                <a:solidFill>
                  <a:schemeClr val="tx1"/>
                </a:solidFill>
              </a:defRPr>
            </a:lvl1pPr>
          </a:lstStyle>
          <a:p>
            <a:fld id="{07282813-90A4-B841-8DAA-4B00E2E34CD3}" type="datetimeFigureOut">
              <a:rPr lang="en-US" smtClean="0"/>
              <a:pPr/>
              <a:t>9/6/2024</a:t>
            </a:fld>
            <a:endParaRPr lang="en-US"/>
          </a:p>
        </p:txBody>
      </p:sp>
      <p:sp>
        <p:nvSpPr>
          <p:cNvPr id="7" name="Rectangle 6">
            <a:extLst>
              <a:ext uri="{FF2B5EF4-FFF2-40B4-BE49-F238E27FC236}">
                <a16:creationId xmlns:a16="http://schemas.microsoft.com/office/drawing/2014/main" id="{4A6A32AA-88BF-9946-B673-EEC5F9F0FAD2}"/>
              </a:ext>
            </a:extLst>
          </p:cNvPr>
          <p:cNvSpPr/>
          <p:nvPr userDrawn="1"/>
        </p:nvSpPr>
        <p:spPr>
          <a:xfrm>
            <a:off x="0" y="6709025"/>
            <a:ext cx="12192000" cy="14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157B599A-4936-2C4F-A75A-845A1C3537C4}"/>
              </a:ext>
            </a:extLst>
          </p:cNvPr>
          <p:cNvSpPr>
            <a:spLocks noGrp="1"/>
          </p:cNvSpPr>
          <p:nvPr>
            <p:ph type="pic" sz="quarter" idx="11"/>
          </p:nvPr>
        </p:nvSpPr>
        <p:spPr>
          <a:xfrm>
            <a:off x="6096000" y="0"/>
            <a:ext cx="6096000" cy="6858000"/>
          </a:xfrm>
          <a:solidFill>
            <a:schemeClr val="bg2"/>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34485092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6128" y="1122363"/>
            <a:ext cx="11502972" cy="2306637"/>
          </a:xfrm>
        </p:spPr>
        <p:txBody>
          <a:bodyPr anchor="b">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346128" y="3429000"/>
            <a:ext cx="11502972" cy="1828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724400" y="6140449"/>
            <a:ext cx="2743200" cy="365125"/>
          </a:xfrm>
        </p:spPr>
        <p:txBody>
          <a:bodyPr/>
          <a:lstStyle>
            <a:lvl1pPr algn="ctr">
              <a:defRPr>
                <a:solidFill>
                  <a:schemeClr val="tx1"/>
                </a:solidFill>
              </a:defRPr>
            </a:lvl1pPr>
          </a:lstStyle>
          <a:p>
            <a:fld id="{07282813-90A4-B841-8DAA-4B00E2E34CD3}" type="datetimeFigureOut">
              <a:rPr lang="en-US" smtClean="0"/>
              <a:pPr/>
              <a:t>9/6/2024</a:t>
            </a:fld>
            <a:endParaRPr lang="en-US"/>
          </a:p>
        </p:txBody>
      </p:sp>
      <p:pic>
        <p:nvPicPr>
          <p:cNvPr id="7" name="Picture 6">
            <a:extLst>
              <a:ext uri="{FF2B5EF4-FFF2-40B4-BE49-F238E27FC236}">
                <a16:creationId xmlns:a16="http://schemas.microsoft.com/office/drawing/2014/main" id="{BBC6FDC1-7C9B-2B41-8353-DBD129005790}"/>
              </a:ext>
            </a:extLst>
          </p:cNvPr>
          <p:cNvPicPr/>
          <p:nvPr userDrawn="1"/>
        </p:nvPicPr>
        <p:blipFill>
          <a:blip r:embed="rId2"/>
          <a:srcRect/>
          <a:stretch/>
        </p:blipFill>
        <p:spPr bwMode="auto">
          <a:xfrm>
            <a:off x="4820511" y="549278"/>
            <a:ext cx="2003663" cy="358464"/>
          </a:xfrm>
          <a:prstGeom prst="rect">
            <a:avLst/>
          </a:prstGeom>
          <a:noFill/>
          <a:ln>
            <a:noFill/>
          </a:ln>
        </p:spPr>
      </p:pic>
    </p:spTree>
    <p:extLst>
      <p:ext uri="{BB962C8B-B14F-4D97-AF65-F5344CB8AC3E}">
        <p14:creationId xmlns:p14="http://schemas.microsoft.com/office/powerpoint/2010/main" val="409484028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128" y="352426"/>
            <a:ext cx="11502972" cy="752474"/>
          </a:xfrm>
        </p:spPr>
        <p:txBody>
          <a:bodyPr anchor="b"/>
          <a:lstStyle/>
          <a:p>
            <a:r>
              <a:rPr lang="en-US"/>
              <a:t>Click to edit Master title style</a:t>
            </a:r>
          </a:p>
        </p:txBody>
      </p:sp>
      <p:sp>
        <p:nvSpPr>
          <p:cNvPr id="3" name="Content Placeholder 2"/>
          <p:cNvSpPr>
            <a:spLocks noGrp="1"/>
          </p:cNvSpPr>
          <p:nvPr>
            <p:ph idx="1"/>
          </p:nvPr>
        </p:nvSpPr>
        <p:spPr>
          <a:xfrm>
            <a:off x="346128" y="2070100"/>
            <a:ext cx="11502972" cy="3644900"/>
          </a:xfrm>
        </p:spPr>
        <p:txBody>
          <a:bodyPr/>
          <a:lstStyle>
            <a:lvl1pPr marL="0" indent="0">
              <a:buNone/>
              <a:defRPr/>
            </a:lvl1pPr>
            <a:lvl2pPr marL="173038" indent="-161925">
              <a:tabLst/>
              <a:defRPr/>
            </a:lvl2pPr>
            <a:lvl3pPr marL="403225" indent="-173038">
              <a:tabLst/>
              <a:defRPr/>
            </a:lvl3pPr>
            <a:lvl4pPr marL="633413" indent="-173038">
              <a:tabLst/>
              <a:defRPr/>
            </a:lvl4pPr>
            <a:lvl5pPr marL="865188" indent="-173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07282813-90A4-B841-8DAA-4B00E2E34CD3}" type="datetimeFigureOut">
              <a:rPr lang="en-US" smtClean="0"/>
              <a:pPr/>
              <a:t>9/6/2024</a:t>
            </a:fld>
            <a:endParaRPr lang="en-US"/>
          </a:p>
        </p:txBody>
      </p:sp>
      <p:sp>
        <p:nvSpPr>
          <p:cNvPr id="8" name="Text Placeholder 7">
            <a:extLst>
              <a:ext uri="{FF2B5EF4-FFF2-40B4-BE49-F238E27FC236}">
                <a16:creationId xmlns:a16="http://schemas.microsoft.com/office/drawing/2014/main" id="{FA4E3C43-308C-0F47-83D9-E1DC1DC258D9}"/>
              </a:ext>
            </a:extLst>
          </p:cNvPr>
          <p:cNvSpPr>
            <a:spLocks noGrp="1"/>
          </p:cNvSpPr>
          <p:nvPr>
            <p:ph type="body" sz="quarter" idx="13"/>
          </p:nvPr>
        </p:nvSpPr>
        <p:spPr>
          <a:xfrm>
            <a:off x="346128" y="1114426"/>
            <a:ext cx="11503078" cy="752474"/>
          </a:xfrm>
        </p:spPr>
        <p:txBody>
          <a:bodyPr>
            <a:normAutofit/>
          </a:bodyPr>
          <a:lstStyle>
            <a:lvl1pPr marL="0" indent="0">
              <a:buFontTx/>
              <a:buNone/>
              <a:defRPr sz="1800"/>
            </a:lvl1pPr>
          </a:lstStyle>
          <a:p>
            <a:pPr lvl="0"/>
            <a:r>
              <a:rPr lang="en-US"/>
              <a:t>Click to edit Master text style</a:t>
            </a:r>
          </a:p>
        </p:txBody>
      </p:sp>
    </p:spTree>
    <p:extLst>
      <p:ext uri="{BB962C8B-B14F-4D97-AF65-F5344CB8AC3E}">
        <p14:creationId xmlns:p14="http://schemas.microsoft.com/office/powerpoint/2010/main" val="380223147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887674-7A12-7340-8D27-2A45A119C439}"/>
              </a:ext>
            </a:extLst>
          </p:cNvPr>
          <p:cNvPicPr/>
          <p:nvPr userDrawn="1"/>
        </p:nvPicPr>
        <p:blipFill>
          <a:blip r:embed="rId2"/>
          <a:srcRect/>
          <a:stretch/>
        </p:blipFill>
        <p:spPr bwMode="auto">
          <a:xfrm>
            <a:off x="363852" y="527675"/>
            <a:ext cx="2003663" cy="358464"/>
          </a:xfrm>
          <a:prstGeom prst="rect">
            <a:avLst/>
          </a:prstGeom>
          <a:noFill/>
          <a:ln>
            <a:noFill/>
          </a:ln>
        </p:spPr>
      </p:pic>
      <p:sp>
        <p:nvSpPr>
          <p:cNvPr id="2" name="Title 1"/>
          <p:cNvSpPr>
            <a:spLocks noGrp="1"/>
          </p:cNvSpPr>
          <p:nvPr>
            <p:ph type="title"/>
          </p:nvPr>
        </p:nvSpPr>
        <p:spPr>
          <a:xfrm>
            <a:off x="342900" y="1709738"/>
            <a:ext cx="11487150" cy="1719262"/>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346128" y="3429001"/>
            <a:ext cx="11502972" cy="1719261"/>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07282813-90A4-B841-8DAA-4B00E2E34CD3}" type="datetimeFigureOut">
              <a:rPr lang="en-US" smtClean="0"/>
              <a:pPr/>
              <a:t>9/6/2024</a:t>
            </a:fld>
            <a:endParaRPr lang="en-US"/>
          </a:p>
        </p:txBody>
      </p:sp>
    </p:spTree>
    <p:extLst>
      <p:ext uri="{BB962C8B-B14F-4D97-AF65-F5344CB8AC3E}">
        <p14:creationId xmlns:p14="http://schemas.microsoft.com/office/powerpoint/2010/main" val="209528079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tx1"/>
                </a:solidFill>
              </a:defRPr>
            </a:lvl1pPr>
          </a:lstStyle>
          <a:p>
            <a:fld id="{07282813-90A4-B841-8DAA-4B00E2E34CD3}" type="datetimeFigureOut">
              <a:rPr lang="en-US" smtClean="0"/>
              <a:pPr/>
              <a:t>9/6/2024</a:t>
            </a:fld>
            <a:endParaRPr lang="en-US"/>
          </a:p>
        </p:txBody>
      </p:sp>
      <p:sp>
        <p:nvSpPr>
          <p:cNvPr id="8" name="Rectangle 7">
            <a:extLst>
              <a:ext uri="{FF2B5EF4-FFF2-40B4-BE49-F238E27FC236}">
                <a16:creationId xmlns:a16="http://schemas.microsoft.com/office/drawing/2014/main" id="{6C38F2A7-F31F-B94F-9E6F-52B3CA06254F}"/>
              </a:ext>
            </a:extLst>
          </p:cNvPr>
          <p:cNvSpPr/>
          <p:nvPr userDrawn="1"/>
        </p:nvSpPr>
        <p:spPr>
          <a:xfrm>
            <a:off x="0" y="6709025"/>
            <a:ext cx="12192000" cy="14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9A115859-C9C7-414D-9B2B-2BAD98930584}"/>
              </a:ext>
            </a:extLst>
          </p:cNvPr>
          <p:cNvSpPr>
            <a:spLocks noGrp="1"/>
          </p:cNvSpPr>
          <p:nvPr>
            <p:ph type="pic" sz="quarter" idx="14"/>
          </p:nvPr>
        </p:nvSpPr>
        <p:spPr>
          <a:xfrm>
            <a:off x="6096000" y="0"/>
            <a:ext cx="6096000" cy="6858000"/>
          </a:xfrm>
          <a:solidFill>
            <a:schemeClr val="bg2"/>
          </a:solidFill>
        </p:spPr>
        <p:txBody>
          <a:bodyPr anchor="ctr"/>
          <a:lstStyle>
            <a:lvl1pPr marL="0" indent="0" algn="ctr">
              <a:buFontTx/>
              <a:buNone/>
              <a:defRPr/>
            </a:lvl1pPr>
          </a:lstStyle>
          <a:p>
            <a:endParaRPr lang="en-US"/>
          </a:p>
        </p:txBody>
      </p:sp>
      <p:sp>
        <p:nvSpPr>
          <p:cNvPr id="10" name="Content Placeholder 2">
            <a:extLst>
              <a:ext uri="{FF2B5EF4-FFF2-40B4-BE49-F238E27FC236}">
                <a16:creationId xmlns:a16="http://schemas.microsoft.com/office/drawing/2014/main" id="{DF7D5221-6BAB-AC41-AD9E-61F7A3F53BF8}"/>
              </a:ext>
            </a:extLst>
          </p:cNvPr>
          <p:cNvSpPr>
            <a:spLocks noGrp="1"/>
          </p:cNvSpPr>
          <p:nvPr>
            <p:ph idx="1"/>
          </p:nvPr>
        </p:nvSpPr>
        <p:spPr>
          <a:xfrm>
            <a:off x="346128" y="2070100"/>
            <a:ext cx="5635572" cy="364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F950391A-7A93-A145-9F12-E338CF0354AE}"/>
              </a:ext>
            </a:extLst>
          </p:cNvPr>
          <p:cNvSpPr>
            <a:spLocks noGrp="1"/>
          </p:cNvSpPr>
          <p:nvPr>
            <p:ph type="body" sz="quarter" idx="13"/>
          </p:nvPr>
        </p:nvSpPr>
        <p:spPr>
          <a:xfrm>
            <a:off x="346128" y="1114426"/>
            <a:ext cx="5635624" cy="752474"/>
          </a:xfrm>
        </p:spPr>
        <p:txBody>
          <a:bodyPr>
            <a:normAutofit/>
          </a:bodyPr>
          <a:lstStyle>
            <a:lvl1pPr marL="0" indent="0">
              <a:buFontTx/>
              <a:buNone/>
              <a:defRPr sz="1800"/>
            </a:lvl1pPr>
          </a:lstStyle>
          <a:p>
            <a:pPr lvl="0"/>
            <a:r>
              <a:rPr lang="en-US"/>
              <a:t>Click to edit Master text style</a:t>
            </a:r>
          </a:p>
        </p:txBody>
      </p:sp>
      <p:sp>
        <p:nvSpPr>
          <p:cNvPr id="12" name="Title 1">
            <a:extLst>
              <a:ext uri="{FF2B5EF4-FFF2-40B4-BE49-F238E27FC236}">
                <a16:creationId xmlns:a16="http://schemas.microsoft.com/office/drawing/2014/main" id="{2E8E72DE-CA81-4147-AF6D-B7A1FC32C913}"/>
              </a:ext>
            </a:extLst>
          </p:cNvPr>
          <p:cNvSpPr>
            <a:spLocks noGrp="1"/>
          </p:cNvSpPr>
          <p:nvPr>
            <p:ph type="title"/>
          </p:nvPr>
        </p:nvSpPr>
        <p:spPr>
          <a:xfrm>
            <a:off x="346128" y="352426"/>
            <a:ext cx="5635572" cy="752474"/>
          </a:xfrm>
        </p:spPr>
        <p:txBody>
          <a:bodyPr anchor="b"/>
          <a:lstStyle/>
          <a:p>
            <a:r>
              <a:rPr lang="en-US"/>
              <a:t>Click to edit Master title style</a:t>
            </a:r>
          </a:p>
        </p:txBody>
      </p:sp>
    </p:spTree>
    <p:extLst>
      <p:ext uri="{BB962C8B-B14F-4D97-AF65-F5344CB8AC3E}">
        <p14:creationId xmlns:p14="http://schemas.microsoft.com/office/powerpoint/2010/main" val="305859724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solidFill>
                  <a:schemeClr val="tx1"/>
                </a:solidFill>
              </a:defRPr>
            </a:lvl1pPr>
          </a:lstStyle>
          <a:p>
            <a:fld id="{07282813-90A4-B841-8DAA-4B00E2E34CD3}" type="datetimeFigureOut">
              <a:rPr lang="en-US" smtClean="0"/>
              <a:pPr/>
              <a:t>9/6/2024</a:t>
            </a:fld>
            <a:endParaRPr lang="en-US"/>
          </a:p>
        </p:txBody>
      </p:sp>
      <p:sp>
        <p:nvSpPr>
          <p:cNvPr id="9" name="Content Placeholder 2">
            <a:extLst>
              <a:ext uri="{FF2B5EF4-FFF2-40B4-BE49-F238E27FC236}">
                <a16:creationId xmlns:a16="http://schemas.microsoft.com/office/drawing/2014/main" id="{12C376D8-06CF-B049-9BB5-F47F043BDB72}"/>
              </a:ext>
            </a:extLst>
          </p:cNvPr>
          <p:cNvSpPr>
            <a:spLocks noGrp="1"/>
          </p:cNvSpPr>
          <p:nvPr>
            <p:ph idx="1"/>
          </p:nvPr>
        </p:nvSpPr>
        <p:spPr>
          <a:xfrm>
            <a:off x="346128" y="2070100"/>
            <a:ext cx="5635572" cy="364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63AC2ABC-B0E7-C14B-906A-3431A0588B4D}"/>
              </a:ext>
            </a:extLst>
          </p:cNvPr>
          <p:cNvSpPr>
            <a:spLocks noGrp="1"/>
          </p:cNvSpPr>
          <p:nvPr>
            <p:ph type="body" sz="quarter" idx="13"/>
          </p:nvPr>
        </p:nvSpPr>
        <p:spPr>
          <a:xfrm>
            <a:off x="346128" y="1114426"/>
            <a:ext cx="5635624" cy="752474"/>
          </a:xfrm>
        </p:spPr>
        <p:txBody>
          <a:bodyPr>
            <a:normAutofit/>
          </a:bodyPr>
          <a:lstStyle>
            <a:lvl1pPr marL="0" indent="0">
              <a:buFontTx/>
              <a:buNone/>
              <a:defRPr sz="1800"/>
            </a:lvl1pPr>
          </a:lstStyle>
          <a:p>
            <a:pPr lvl="0"/>
            <a:r>
              <a:rPr lang="en-US"/>
              <a:t>Click to edit Master text style</a:t>
            </a:r>
          </a:p>
        </p:txBody>
      </p:sp>
      <p:sp>
        <p:nvSpPr>
          <p:cNvPr id="12" name="Content Placeholder 2">
            <a:extLst>
              <a:ext uri="{FF2B5EF4-FFF2-40B4-BE49-F238E27FC236}">
                <a16:creationId xmlns:a16="http://schemas.microsoft.com/office/drawing/2014/main" id="{C208E110-EE34-6D48-8D13-8DFA7264E6F9}"/>
              </a:ext>
            </a:extLst>
          </p:cNvPr>
          <p:cNvSpPr>
            <a:spLocks noGrp="1"/>
          </p:cNvSpPr>
          <p:nvPr>
            <p:ph idx="14"/>
          </p:nvPr>
        </p:nvSpPr>
        <p:spPr>
          <a:xfrm>
            <a:off x="6226068" y="2070100"/>
            <a:ext cx="5635572" cy="364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2EB41E19-0E66-1A49-B0E5-2B8A1BE1671A}"/>
              </a:ext>
            </a:extLst>
          </p:cNvPr>
          <p:cNvSpPr>
            <a:spLocks noGrp="1"/>
          </p:cNvSpPr>
          <p:nvPr>
            <p:ph type="body" sz="quarter" idx="15"/>
          </p:nvPr>
        </p:nvSpPr>
        <p:spPr>
          <a:xfrm>
            <a:off x="6226068" y="1114426"/>
            <a:ext cx="5635624" cy="752474"/>
          </a:xfrm>
        </p:spPr>
        <p:txBody>
          <a:bodyPr>
            <a:normAutofit/>
          </a:bodyPr>
          <a:lstStyle>
            <a:lvl1pPr marL="0" indent="0">
              <a:buFontTx/>
              <a:buNone/>
              <a:defRPr sz="1800"/>
            </a:lvl1pPr>
          </a:lstStyle>
          <a:p>
            <a:pPr lvl="0"/>
            <a:r>
              <a:rPr lang="en-US"/>
              <a:t>Click to edit Master text style</a:t>
            </a:r>
          </a:p>
        </p:txBody>
      </p:sp>
      <p:sp>
        <p:nvSpPr>
          <p:cNvPr id="14" name="Title 1">
            <a:extLst>
              <a:ext uri="{FF2B5EF4-FFF2-40B4-BE49-F238E27FC236}">
                <a16:creationId xmlns:a16="http://schemas.microsoft.com/office/drawing/2014/main" id="{E8ED4E46-84B2-1C4B-9747-0D6C22B10591}"/>
              </a:ext>
            </a:extLst>
          </p:cNvPr>
          <p:cNvSpPr>
            <a:spLocks noGrp="1"/>
          </p:cNvSpPr>
          <p:nvPr>
            <p:ph type="title"/>
          </p:nvPr>
        </p:nvSpPr>
        <p:spPr>
          <a:xfrm>
            <a:off x="346128" y="352426"/>
            <a:ext cx="11515512" cy="752474"/>
          </a:xfrm>
        </p:spPr>
        <p:txBody>
          <a:bodyPr anchor="b"/>
          <a:lstStyle/>
          <a:p>
            <a:r>
              <a:rPr lang="en-US"/>
              <a:t>Click to edit Master title style</a:t>
            </a:r>
          </a:p>
        </p:txBody>
      </p:sp>
    </p:spTree>
    <p:extLst>
      <p:ext uri="{BB962C8B-B14F-4D97-AF65-F5344CB8AC3E}">
        <p14:creationId xmlns:p14="http://schemas.microsoft.com/office/powerpoint/2010/main" val="1618806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282813-90A4-B841-8DAA-4B00E2E34CD3}" type="datetimeFigureOut">
              <a:rPr lang="en-US" smtClean="0"/>
              <a:t>9/6/2024</a:t>
            </a:fld>
            <a:endParaRPr lang="en-US"/>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b"/>
          <a:lstStyle/>
          <a:p>
            <a:r>
              <a:rPr lang="en-US"/>
              <a:t>Click to edit Master title style</a:t>
            </a:r>
          </a:p>
        </p:txBody>
      </p:sp>
    </p:spTree>
    <p:extLst>
      <p:ext uri="{BB962C8B-B14F-4D97-AF65-F5344CB8AC3E}">
        <p14:creationId xmlns:p14="http://schemas.microsoft.com/office/powerpoint/2010/main" val="5040369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282813-90A4-B841-8DAA-4B00E2E34CD3}" type="datetimeFigureOut">
              <a:rPr lang="en-US" smtClean="0"/>
              <a:t>9/6/2024</a:t>
            </a:fld>
            <a:endParaRPr lang="en-US"/>
          </a:p>
        </p:txBody>
      </p:sp>
    </p:spTree>
    <p:extLst>
      <p:ext uri="{BB962C8B-B14F-4D97-AF65-F5344CB8AC3E}">
        <p14:creationId xmlns:p14="http://schemas.microsoft.com/office/powerpoint/2010/main" val="325028980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5FFAF30-78A7-8443-8F7F-2CC458205EBD}"/>
              </a:ext>
            </a:extLst>
          </p:cNvPr>
          <p:cNvSpPr>
            <a:spLocks noGrp="1"/>
          </p:cNvSpPr>
          <p:nvPr>
            <p:ph type="sldNum" sz="quarter" idx="12"/>
          </p:nvPr>
        </p:nvSpPr>
        <p:spPr>
          <a:xfrm>
            <a:off x="11049000" y="7414255"/>
            <a:ext cx="821241" cy="228604"/>
          </a:xfrm>
          <a:prstGeom prst="rect">
            <a:avLst/>
          </a:prstGeom>
        </p:spPr>
        <p:txBody>
          <a:bodyPr/>
          <a:lstStyle>
            <a:lvl1pPr>
              <a:defRPr>
                <a:solidFill>
                  <a:srgbClr val="E9E9E9"/>
                </a:solidFill>
              </a:defRPr>
            </a:lvl1pPr>
          </a:lstStyle>
          <a:p>
            <a:fld id="{BC91F13E-97FF-EE4B-820F-7D185129EAE6}" type="slidenum">
              <a:rPr lang="en-US" smtClean="0"/>
              <a:pPr/>
              <a:t>‹#›</a:t>
            </a:fld>
            <a:endParaRPr lang="en-US"/>
          </a:p>
        </p:txBody>
      </p:sp>
      <p:sp>
        <p:nvSpPr>
          <p:cNvPr id="10" name="Title 1">
            <a:extLst>
              <a:ext uri="{FF2B5EF4-FFF2-40B4-BE49-F238E27FC236}">
                <a16:creationId xmlns:a16="http://schemas.microsoft.com/office/drawing/2014/main" id="{E23E3FD7-BDD8-744E-A7D8-95E5B080A354}"/>
              </a:ext>
            </a:extLst>
          </p:cNvPr>
          <p:cNvSpPr>
            <a:spLocks noGrp="1"/>
          </p:cNvSpPr>
          <p:nvPr>
            <p:ph type="title" hasCustomPrompt="1"/>
          </p:nvPr>
        </p:nvSpPr>
        <p:spPr>
          <a:xfrm>
            <a:off x="472440" y="355911"/>
            <a:ext cx="11247120" cy="603862"/>
          </a:xfrm>
        </p:spPr>
        <p:txBody>
          <a:bodyPr vert="horz" lIns="91440" tIns="45720" rIns="91440" bIns="45720" rtlCol="0" anchor="t" anchorCtr="0">
            <a:noAutofit/>
          </a:bodyPr>
          <a:lstStyle>
            <a:lvl1pPr algn="ctr">
              <a:defRPr lang="en-US"/>
            </a:lvl1pPr>
          </a:lstStyle>
          <a:p>
            <a:pPr lvl="0"/>
            <a:r>
              <a:rPr lang="en-US"/>
              <a:t>Insert slide Title</a:t>
            </a:r>
          </a:p>
        </p:txBody>
      </p:sp>
      <p:sp>
        <p:nvSpPr>
          <p:cNvPr id="12" name="Footer Placeholder 11">
            <a:extLst>
              <a:ext uri="{FF2B5EF4-FFF2-40B4-BE49-F238E27FC236}">
                <a16:creationId xmlns:a16="http://schemas.microsoft.com/office/drawing/2014/main" id="{0804AA72-B712-3546-8D59-8C49B3091F31}"/>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07668707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160"/>
            <a:ext cx="10972800" cy="5200440"/>
          </a:xfrm>
        </p:spPr>
        <p:txBody>
          <a:bodyPr/>
          <a:lstStyle>
            <a:lvl1pPr>
              <a:defRPr sz="1972"/>
            </a:lvl1pPr>
            <a:lvl2pPr>
              <a:defRPr sz="1773"/>
            </a:lvl2pPr>
            <a:lvl3pPr>
              <a:defRPr sz="1773"/>
            </a:lvl3pPr>
            <a:lvl4pPr>
              <a:defRPr sz="1574"/>
            </a:lvl4pPr>
            <a:lvl5pPr>
              <a:defRPr sz="138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609607" y="120909"/>
            <a:ext cx="10972799" cy="611504"/>
          </a:xfrm>
          <a:prstGeom prst="rect">
            <a:avLst/>
          </a:prstGeom>
        </p:spPr>
        <p:txBody>
          <a:bodyPr vert="horz" lIns="91440" tIns="45720" rIns="91440" bIns="45720" rtlCol="0" anchor="ctr">
            <a:normAutofit/>
          </a:bodyPr>
          <a:lstStyle/>
          <a:p>
            <a:r>
              <a:rPr lang="en-US"/>
              <a:t>Title</a:t>
            </a:r>
          </a:p>
        </p:txBody>
      </p:sp>
    </p:spTree>
    <p:extLst>
      <p:ext uri="{BB962C8B-B14F-4D97-AF65-F5344CB8AC3E}">
        <p14:creationId xmlns:p14="http://schemas.microsoft.com/office/powerpoint/2010/main" val="2844738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209-Content-Columns-Three(Light)">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917D6045-40A7-B188-BB43-044282034D60}"/>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9EFBF0E7-74DD-1A92-7AE5-BAE51274392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49862E19-4857-3ADA-5795-F340093FDE13}"/>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1"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7E4386A-D874-2C4F-F778-34CCEE72CA02}"/>
              </a:ext>
            </a:extLst>
          </p:cNvPr>
          <p:cNvSpPr>
            <a:spLocks noGrp="1"/>
          </p:cNvSpPr>
          <p:nvPr>
            <p:ph type="dt" sz="half" idx="19"/>
          </p:nvPr>
        </p:nvSpPr>
        <p:spPr/>
        <p:txBody>
          <a:bodyPr/>
          <a:lstStyle/>
          <a:p>
            <a:endParaRPr lang="en-US"/>
          </a:p>
        </p:txBody>
      </p:sp>
    </p:spTree>
    <p:extLst>
      <p:ext uri="{BB962C8B-B14F-4D97-AF65-F5344CB8AC3E}">
        <p14:creationId xmlns:p14="http://schemas.microsoft.com/office/powerpoint/2010/main" val="9855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002" y="699796"/>
            <a:ext cx="10760001" cy="1143666"/>
          </a:xfrm>
        </p:spPr>
        <p:txBody>
          <a:bodyPr/>
          <a:lstStyle/>
          <a:p>
            <a:r>
              <a:rPr lang="en-US"/>
              <a:t>Click to edit Master title style</a:t>
            </a:r>
          </a:p>
        </p:txBody>
      </p:sp>
      <p:sp>
        <p:nvSpPr>
          <p:cNvPr id="3" name="Content Placeholder 2"/>
          <p:cNvSpPr>
            <a:spLocks noGrp="1"/>
          </p:cNvSpPr>
          <p:nvPr>
            <p:ph idx="1"/>
          </p:nvPr>
        </p:nvSpPr>
        <p:spPr>
          <a:xfrm>
            <a:off x="718003" y="1861459"/>
            <a:ext cx="10754000" cy="42827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p:cNvSpPr>
            <a:spLocks noGrp="1" noChangeArrowheads="1"/>
          </p:cNvSpPr>
          <p:nvPr>
            <p:ph type="sldNum" sz="quarter" idx="4"/>
          </p:nvPr>
        </p:nvSpPr>
        <p:spPr bwMode="auto">
          <a:xfrm>
            <a:off x="10416988" y="0"/>
            <a:ext cx="822960" cy="2138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a:defRPr sz="1200" b="0" smtClean="0">
                <a:solidFill>
                  <a:schemeClr val="tx2"/>
                </a:solidFill>
              </a:defRPr>
            </a:lvl1pPr>
          </a:lstStyle>
          <a:p>
            <a:fld id="{91D91624-418B-4125-8A25-5D450E87C6EE}" type="slidenum">
              <a:rPr lang="en-US" smtClean="0"/>
              <a:t>‹#›</a:t>
            </a:fld>
            <a:endParaRPr lang="en-US"/>
          </a:p>
        </p:txBody>
      </p:sp>
    </p:spTree>
    <p:extLst>
      <p:ext uri="{BB962C8B-B14F-4D97-AF65-F5344CB8AC3E}">
        <p14:creationId xmlns:p14="http://schemas.microsoft.com/office/powerpoint/2010/main" val="16246720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346128" y="1122363"/>
            <a:ext cx="11502972" cy="2306637"/>
          </a:xfrm>
        </p:spPr>
        <p:txBody>
          <a:bodyPr anchor="b">
            <a:normAutofit/>
          </a:bodyPr>
          <a:lstStyle>
            <a:lvl1pPr algn="l">
              <a:defRPr sz="4000">
                <a:latin typeface="TCCC-UnityTextPC" panose="020B0505030303020204" pitchFamily="34" charset="0"/>
              </a:defRPr>
            </a:lvl1pPr>
          </a:lstStyle>
          <a:p>
            <a:r>
              <a:rPr lang="en-US"/>
              <a:t>Click to edit Master title style</a:t>
            </a:r>
          </a:p>
        </p:txBody>
      </p:sp>
      <p:sp>
        <p:nvSpPr>
          <p:cNvPr id="3" name="Subtitle 2"/>
          <p:cNvSpPr>
            <a:spLocks noGrp="1"/>
          </p:cNvSpPr>
          <p:nvPr>
            <p:ph type="subTitle" idx="1"/>
          </p:nvPr>
        </p:nvSpPr>
        <p:spPr>
          <a:xfrm>
            <a:off x="346128" y="3429000"/>
            <a:ext cx="11502972" cy="1828800"/>
          </a:xfrm>
        </p:spPr>
        <p:txBody>
          <a:bodyPr/>
          <a:lstStyle>
            <a:lvl1pPr marL="0" indent="0" algn="l">
              <a:buNone/>
              <a:defRPr sz="2400">
                <a:latin typeface="TCCC-UnityTextPC" panose="020B0505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descr="A picture containing drawing&#10;&#10;Description automatically generated">
            <a:extLst>
              <a:ext uri="{FF2B5EF4-FFF2-40B4-BE49-F238E27FC236}">
                <a16:creationId xmlns:a16="http://schemas.microsoft.com/office/drawing/2014/main" id="{4B6D61BA-5EA5-2D46-8A0B-246C424A3F06}"/>
              </a:ext>
            </a:extLst>
          </p:cNvPr>
          <p:cNvPicPr>
            <a:picLocks noChangeAspect="1"/>
          </p:cNvPicPr>
          <p:nvPr userDrawn="1"/>
        </p:nvPicPr>
        <p:blipFill>
          <a:blip r:embed="rId2"/>
          <a:stretch>
            <a:fillRect/>
          </a:stretch>
        </p:blipFill>
        <p:spPr>
          <a:xfrm>
            <a:off x="346128" y="517526"/>
            <a:ext cx="1257300" cy="393700"/>
          </a:xfrm>
          <a:prstGeom prst="rect">
            <a:avLst/>
          </a:prstGeom>
        </p:spPr>
      </p:pic>
      <p:sp>
        <p:nvSpPr>
          <p:cNvPr id="7"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overall_0_132344234053580456 columns_1_132344234053580456 </a:t>
            </a:r>
            <a:endParaRPr lang="en-US" sz="100" err="1">
              <a:solidFill>
                <a:srgbClr val="FFFFFF">
                  <a:alpha val="0"/>
                </a:srgbClr>
              </a:solidFill>
            </a:endParaRPr>
          </a:p>
        </p:txBody>
      </p:sp>
    </p:spTree>
    <p:extLst>
      <p:ext uri="{BB962C8B-B14F-4D97-AF65-F5344CB8AC3E}">
        <p14:creationId xmlns:p14="http://schemas.microsoft.com/office/powerpoint/2010/main" val="3184819791"/>
      </p:ext>
    </p:extLst>
  </p:cSld>
  <p:clrMapOvr>
    <a:masterClrMapping/>
  </p:clrMapOvr>
  <p:extLst>
    <p:ext uri="{DCECCB84-F9BA-43D5-87BE-67443E8EF086}">
      <p15:sldGuideLst xmlns:p15="http://schemas.microsoft.com/office/powerpoint/2012/main">
        <p15:guide id="1" pos="264">
          <p15:clr>
            <a:srgbClr val="CCCCCC"/>
          </p15:clr>
        </p15:guide>
        <p15:guide id="2" pos="1052">
          <p15:clr>
            <a:srgbClr val="CCCCCC"/>
          </p15:clr>
        </p15:guide>
        <p15:guide id="3" pos="1324">
          <p15:clr>
            <a:srgbClr val="CCCCCC"/>
          </p15:clr>
        </p15:guide>
        <p15:guide id="4" pos="2113">
          <p15:clr>
            <a:srgbClr val="CCCCCC"/>
          </p15:clr>
        </p15:guide>
        <p15:guide id="5" pos="2385">
          <p15:clr>
            <a:srgbClr val="CCCCCC"/>
          </p15:clr>
        </p15:guide>
        <p15:guide id="6" pos="3173">
          <p15:clr>
            <a:srgbClr val="CCCCCC"/>
          </p15:clr>
        </p15:guide>
        <p15:guide id="7" pos="3445">
          <p15:clr>
            <a:srgbClr val="CCCCCC"/>
          </p15:clr>
        </p15:guide>
        <p15:guide id="8" pos="4234">
          <p15:clr>
            <a:srgbClr val="CCCCCC"/>
          </p15:clr>
        </p15:guide>
        <p15:guide id="9" pos="4506">
          <p15:clr>
            <a:srgbClr val="CCCCCC"/>
          </p15:clr>
        </p15:guide>
        <p15:guide id="10" pos="5294">
          <p15:clr>
            <a:srgbClr val="CCCCCC"/>
          </p15:clr>
        </p15:guide>
        <p15:guide id="11" pos="5566">
          <p15:clr>
            <a:srgbClr val="CCCCCC"/>
          </p15:clr>
        </p15:guide>
        <p15:guide id="12" pos="6355">
          <p15:clr>
            <a:srgbClr val="CCCCCC"/>
          </p15:clr>
        </p15:guide>
        <p15:guide id="13" pos="6627">
          <p15:clr>
            <a:srgbClr val="CCCCCC"/>
          </p15:clr>
        </p15:guide>
        <p15:guide id="14" pos="7415">
          <p15:clr>
            <a:srgbClr val="CCCCCC"/>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FE07A-85B4-3E45-AF04-1566E4EC7E2F}"/>
              </a:ext>
            </a:extLst>
          </p:cNvPr>
          <p:cNvSpPr txBox="1"/>
          <p:nvPr userDrawn="1"/>
        </p:nvSpPr>
        <p:spPr>
          <a:xfrm>
            <a:off x="346075" y="6426797"/>
            <a:ext cx="5635625" cy="215444"/>
          </a:xfrm>
          <a:prstGeom prst="rect">
            <a:avLst/>
          </a:prstGeom>
          <a:noFill/>
        </p:spPr>
        <p:txBody>
          <a:bodyPr wrap="square" rtlCol="0" anchor="ctr">
            <a:spAutoFit/>
          </a:bodyPr>
          <a:lstStyle/>
          <a:p>
            <a:pPr marL="0" indent="0">
              <a:buNone/>
            </a:pPr>
            <a:r>
              <a:rPr lang="en-US" sz="800" b="1" i="0">
                <a:latin typeface="+mn-lt"/>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ctr"/>
          <a:lstStyle/>
          <a:p>
            <a:r>
              <a:rPr lang="en-US"/>
              <a:t>Click to edit Master title style</a:t>
            </a:r>
          </a:p>
        </p:txBody>
      </p:sp>
      <p:sp>
        <p:nvSpPr>
          <p:cNvPr id="2"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endParaRPr lang="en-US" sz="100" err="1">
              <a:solidFill>
                <a:srgbClr val="FFFFFF">
                  <a:alpha val="0"/>
                </a:srgbClr>
              </a:solidFill>
            </a:endParaRPr>
          </a:p>
        </p:txBody>
      </p:sp>
      <p:sp>
        <p:nvSpPr>
          <p:cNvPr id="8" name="TextBox 7">
            <a:extLst>
              <a:ext uri="{FF2B5EF4-FFF2-40B4-BE49-F238E27FC236}">
                <a16:creationId xmlns:a16="http://schemas.microsoft.com/office/drawing/2014/main" id="{655FE07A-85B4-3E45-AF04-1566E4EC7E2F}"/>
              </a:ext>
            </a:extLst>
          </p:cNvPr>
          <p:cNvSpPr txBox="1"/>
          <p:nvPr userDrawn="1"/>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
        <p:nvSpPr>
          <p:cNvPr id="7" name="Content Placeholder 2">
            <a:extLst>
              <a:ext uri="{FF2B5EF4-FFF2-40B4-BE49-F238E27FC236}">
                <a16:creationId xmlns:a16="http://schemas.microsoft.com/office/drawing/2014/main" id="{B4037F0D-AB85-4EB6-9D8B-0DBE95FEB5C1}"/>
              </a:ext>
            </a:extLst>
          </p:cNvPr>
          <p:cNvSpPr>
            <a:spLocks noGrp="1"/>
          </p:cNvSpPr>
          <p:nvPr>
            <p:ph idx="1"/>
          </p:nvPr>
        </p:nvSpPr>
        <p:spPr>
          <a:xfrm>
            <a:off x="609600" y="1671145"/>
            <a:ext cx="10972800" cy="4043855"/>
          </a:xfrm>
        </p:spPr>
        <p:txBody>
          <a:bodyPr>
            <a:normAutofit/>
          </a:bodyPr>
          <a:lstStyle>
            <a:lvl1pPr>
              <a:defRPr sz="2000"/>
            </a:lvl1pPr>
            <a:lvl2pPr>
              <a:defRPr sz="18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451827"/>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FE07A-85B4-3E45-AF04-1566E4EC7E2F}"/>
              </a:ext>
            </a:extLst>
          </p:cNvPr>
          <p:cNvSpPr txBox="1"/>
          <p:nvPr userDrawn="1"/>
        </p:nvSpPr>
        <p:spPr>
          <a:xfrm>
            <a:off x="346075" y="6426797"/>
            <a:ext cx="5635625" cy="215444"/>
          </a:xfrm>
          <a:prstGeom prst="rect">
            <a:avLst/>
          </a:prstGeom>
          <a:noFill/>
        </p:spPr>
        <p:txBody>
          <a:bodyPr wrap="square" rtlCol="0" anchor="ctr">
            <a:spAutoFit/>
          </a:bodyPr>
          <a:lstStyle/>
          <a:p>
            <a:pPr marL="0" indent="0">
              <a:buNone/>
            </a:pPr>
            <a:r>
              <a:rPr lang="en-US" sz="800" b="1" i="0">
                <a:latin typeface="+mn-lt"/>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ctr"/>
          <a:lstStyle/>
          <a:p>
            <a:r>
              <a:rPr lang="en-US"/>
              <a:t>Click to edit Master title style</a:t>
            </a:r>
          </a:p>
        </p:txBody>
      </p:sp>
      <p:sp>
        <p:nvSpPr>
          <p:cNvPr id="2"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endParaRPr lang="en-US" sz="100" err="1">
              <a:solidFill>
                <a:srgbClr val="FFFFFF">
                  <a:alpha val="0"/>
                </a:srgbClr>
              </a:solidFill>
            </a:endParaRPr>
          </a:p>
        </p:txBody>
      </p:sp>
      <p:sp>
        <p:nvSpPr>
          <p:cNvPr id="8" name="TextBox 7">
            <a:extLst>
              <a:ext uri="{FF2B5EF4-FFF2-40B4-BE49-F238E27FC236}">
                <a16:creationId xmlns:a16="http://schemas.microsoft.com/office/drawing/2014/main" id="{655FE07A-85B4-3E45-AF04-1566E4EC7E2F}"/>
              </a:ext>
            </a:extLst>
          </p:cNvPr>
          <p:cNvSpPr txBox="1"/>
          <p:nvPr userDrawn="1"/>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Tree>
    <p:extLst>
      <p:ext uri="{BB962C8B-B14F-4D97-AF65-F5344CB8AC3E}">
        <p14:creationId xmlns:p14="http://schemas.microsoft.com/office/powerpoint/2010/main" val="3995596330"/>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FE07A-85B4-3E45-AF04-1566E4EC7E2F}"/>
              </a:ext>
            </a:extLst>
          </p:cNvPr>
          <p:cNvSpPr txBox="1"/>
          <p:nvPr userDrawn="1"/>
        </p:nvSpPr>
        <p:spPr>
          <a:xfrm>
            <a:off x="346075" y="6426797"/>
            <a:ext cx="5635625" cy="215444"/>
          </a:xfrm>
          <a:prstGeom prst="rect">
            <a:avLst/>
          </a:prstGeom>
          <a:noFill/>
        </p:spPr>
        <p:txBody>
          <a:bodyPr wrap="square" rtlCol="0" anchor="ctr">
            <a:spAutoFit/>
          </a:bodyPr>
          <a:lstStyle/>
          <a:p>
            <a:pPr marL="0" indent="0">
              <a:buNone/>
            </a:pPr>
            <a:r>
              <a:rPr lang="en-US" sz="800" b="1" i="0">
                <a:latin typeface="+mn-lt"/>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ctr"/>
          <a:lstStyle/>
          <a:p>
            <a:r>
              <a:rPr lang="en-US"/>
              <a:t>Click to edit Master title style</a:t>
            </a:r>
          </a:p>
        </p:txBody>
      </p:sp>
      <p:sp>
        <p:nvSpPr>
          <p:cNvPr id="2"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endParaRPr lang="en-US" sz="100" err="1">
              <a:solidFill>
                <a:srgbClr val="FFFFFF">
                  <a:alpha val="0"/>
                </a:srgbClr>
              </a:solidFill>
            </a:endParaRPr>
          </a:p>
        </p:txBody>
      </p:sp>
      <p:sp>
        <p:nvSpPr>
          <p:cNvPr id="8" name="TextBox 7">
            <a:extLst>
              <a:ext uri="{FF2B5EF4-FFF2-40B4-BE49-F238E27FC236}">
                <a16:creationId xmlns:a16="http://schemas.microsoft.com/office/drawing/2014/main" id="{655FE07A-85B4-3E45-AF04-1566E4EC7E2F}"/>
              </a:ext>
            </a:extLst>
          </p:cNvPr>
          <p:cNvSpPr txBox="1"/>
          <p:nvPr userDrawn="1"/>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
        <p:nvSpPr>
          <p:cNvPr id="7" name="Rectangle 6">
            <a:extLst>
              <a:ext uri="{FF2B5EF4-FFF2-40B4-BE49-F238E27FC236}">
                <a16:creationId xmlns:a16="http://schemas.microsoft.com/office/drawing/2014/main" id="{F927F422-8A9D-494C-BF69-0497FFD6E59F}"/>
              </a:ext>
            </a:extLst>
          </p:cNvPr>
          <p:cNvSpPr/>
          <p:nvPr userDrawn="1"/>
        </p:nvSpPr>
        <p:spPr>
          <a:xfrm>
            <a:off x="0" y="1671"/>
            <a:ext cx="12192000" cy="136525"/>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126465"/>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FE07A-85B4-3E45-AF04-1566E4EC7E2F}"/>
              </a:ext>
            </a:extLst>
          </p:cNvPr>
          <p:cNvSpPr txBox="1"/>
          <p:nvPr userDrawn="1"/>
        </p:nvSpPr>
        <p:spPr>
          <a:xfrm>
            <a:off x="346075" y="6426797"/>
            <a:ext cx="5635625" cy="215444"/>
          </a:xfrm>
          <a:prstGeom prst="rect">
            <a:avLst/>
          </a:prstGeom>
          <a:noFill/>
        </p:spPr>
        <p:txBody>
          <a:bodyPr wrap="square" rtlCol="0" anchor="ctr">
            <a:spAutoFit/>
          </a:bodyPr>
          <a:lstStyle/>
          <a:p>
            <a:pPr marL="0" indent="0">
              <a:buNone/>
            </a:pPr>
            <a:r>
              <a:rPr lang="en-US" sz="800" b="1" i="0">
                <a:latin typeface="+mn-lt"/>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ctr"/>
          <a:lstStyle/>
          <a:p>
            <a:r>
              <a:rPr lang="en-US"/>
              <a:t>Click to edit Master title style</a:t>
            </a:r>
          </a:p>
        </p:txBody>
      </p:sp>
      <p:sp>
        <p:nvSpPr>
          <p:cNvPr id="2"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endParaRPr lang="en-US" sz="100" err="1">
              <a:solidFill>
                <a:srgbClr val="FFFFFF">
                  <a:alpha val="0"/>
                </a:srgbClr>
              </a:solidFill>
            </a:endParaRPr>
          </a:p>
        </p:txBody>
      </p:sp>
      <p:sp>
        <p:nvSpPr>
          <p:cNvPr id="8" name="TextBox 7">
            <a:extLst>
              <a:ext uri="{FF2B5EF4-FFF2-40B4-BE49-F238E27FC236}">
                <a16:creationId xmlns:a16="http://schemas.microsoft.com/office/drawing/2014/main" id="{655FE07A-85B4-3E45-AF04-1566E4EC7E2F}"/>
              </a:ext>
            </a:extLst>
          </p:cNvPr>
          <p:cNvSpPr txBox="1"/>
          <p:nvPr userDrawn="1"/>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
        <p:nvSpPr>
          <p:cNvPr id="7" name="Rectangle 6">
            <a:extLst>
              <a:ext uri="{FF2B5EF4-FFF2-40B4-BE49-F238E27FC236}">
                <a16:creationId xmlns:a16="http://schemas.microsoft.com/office/drawing/2014/main" id="{F927F422-8A9D-494C-BF69-0497FFD6E59F}"/>
              </a:ext>
            </a:extLst>
          </p:cNvPr>
          <p:cNvSpPr/>
          <p:nvPr userDrawn="1"/>
        </p:nvSpPr>
        <p:spPr>
          <a:xfrm rot="16200000">
            <a:off x="-3318274" y="3317326"/>
            <a:ext cx="6793258" cy="158603"/>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852803"/>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5FE07A-85B4-3E45-AF04-1566E4EC7E2F}"/>
              </a:ext>
            </a:extLst>
          </p:cNvPr>
          <p:cNvSpPr txBox="1"/>
          <p:nvPr userDrawn="1"/>
        </p:nvSpPr>
        <p:spPr>
          <a:xfrm>
            <a:off x="346075" y="6426797"/>
            <a:ext cx="5635625" cy="215444"/>
          </a:xfrm>
          <a:prstGeom prst="rect">
            <a:avLst/>
          </a:prstGeom>
          <a:noFill/>
        </p:spPr>
        <p:txBody>
          <a:bodyPr wrap="square" rtlCol="0" anchor="ctr">
            <a:spAutoFit/>
          </a:bodyPr>
          <a:lstStyle/>
          <a:p>
            <a:pPr marL="0" indent="0">
              <a:buNone/>
            </a:pPr>
            <a:r>
              <a:rPr lang="en-US" sz="800" b="1" i="0">
                <a:latin typeface="+mn-lt"/>
              </a:rPr>
              <a:t>The Coca-Cola Company</a:t>
            </a:r>
          </a:p>
        </p:txBody>
      </p:sp>
      <p:sp>
        <p:nvSpPr>
          <p:cNvPr id="5" name="Title 1">
            <a:extLst>
              <a:ext uri="{FF2B5EF4-FFF2-40B4-BE49-F238E27FC236}">
                <a16:creationId xmlns:a16="http://schemas.microsoft.com/office/drawing/2014/main" id="{156FCF88-57DB-F246-8D24-D73392F71B52}"/>
              </a:ext>
            </a:extLst>
          </p:cNvPr>
          <p:cNvSpPr>
            <a:spLocks noGrp="1"/>
          </p:cNvSpPr>
          <p:nvPr>
            <p:ph type="title"/>
          </p:nvPr>
        </p:nvSpPr>
        <p:spPr>
          <a:xfrm>
            <a:off x="346128" y="352426"/>
            <a:ext cx="11502972" cy="752474"/>
          </a:xfrm>
        </p:spPr>
        <p:txBody>
          <a:bodyPr anchor="ctr"/>
          <a:lstStyle/>
          <a:p>
            <a:r>
              <a:rPr lang="en-US"/>
              <a:t>Click to edit Master title style</a:t>
            </a:r>
          </a:p>
        </p:txBody>
      </p:sp>
      <p:sp>
        <p:nvSpPr>
          <p:cNvPr id="2"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overall_0_132341008473117079 columns_1_132341008473117079 </a:t>
            </a:r>
            <a:endParaRPr lang="en-US" sz="100" err="1">
              <a:solidFill>
                <a:srgbClr val="FFFFFF">
                  <a:alpha val="0"/>
                </a:srgbClr>
              </a:solidFill>
            </a:endParaRPr>
          </a:p>
        </p:txBody>
      </p:sp>
      <p:sp>
        <p:nvSpPr>
          <p:cNvPr id="8" name="TextBox 7">
            <a:extLst>
              <a:ext uri="{FF2B5EF4-FFF2-40B4-BE49-F238E27FC236}">
                <a16:creationId xmlns:a16="http://schemas.microsoft.com/office/drawing/2014/main" id="{655FE07A-85B4-3E45-AF04-1566E4EC7E2F}"/>
              </a:ext>
            </a:extLst>
          </p:cNvPr>
          <p:cNvSpPr txBox="1"/>
          <p:nvPr userDrawn="1"/>
        </p:nvSpPr>
        <p:spPr>
          <a:xfrm>
            <a:off x="11156598" y="6426797"/>
            <a:ext cx="723617" cy="215444"/>
          </a:xfrm>
          <a:prstGeom prst="rect">
            <a:avLst/>
          </a:prstGeom>
          <a:noFill/>
        </p:spPr>
        <p:txBody>
          <a:bodyPr wrap="square" rtlCol="0" anchor="ctr">
            <a:spAutoFit/>
          </a:bodyPr>
          <a:lstStyle/>
          <a:p>
            <a:pPr marL="0" indent="0" algn="r">
              <a:buNone/>
            </a:pPr>
            <a:fld id="{31E2E2CC-B78E-459F-8199-6269763E333A}" type="slidenum">
              <a:rPr lang="en-US" sz="800" b="1" i="0" smtClean="0">
                <a:latin typeface="+mn-lt"/>
              </a:rPr>
              <a:t>‹#›</a:t>
            </a:fld>
            <a:endParaRPr lang="en-US" sz="800" b="1" i="0">
              <a:latin typeface="+mn-lt"/>
            </a:endParaRPr>
          </a:p>
        </p:txBody>
      </p:sp>
      <p:sp>
        <p:nvSpPr>
          <p:cNvPr id="7" name="Rectangle 6">
            <a:extLst>
              <a:ext uri="{FF2B5EF4-FFF2-40B4-BE49-F238E27FC236}">
                <a16:creationId xmlns:a16="http://schemas.microsoft.com/office/drawing/2014/main" id="{F927F422-8A9D-494C-BF69-0497FFD6E59F}"/>
              </a:ext>
            </a:extLst>
          </p:cNvPr>
          <p:cNvSpPr/>
          <p:nvPr userDrawn="1"/>
        </p:nvSpPr>
        <p:spPr>
          <a:xfrm rot="16200000">
            <a:off x="-3318274" y="3317326"/>
            <a:ext cx="6793258" cy="158603"/>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E1D60D-D552-4045-B14B-590FE553AFB9}"/>
              </a:ext>
            </a:extLst>
          </p:cNvPr>
          <p:cNvSpPr/>
          <p:nvPr userDrawn="1"/>
        </p:nvSpPr>
        <p:spPr>
          <a:xfrm rot="5400000" flipV="1">
            <a:off x="8684514" y="3354089"/>
            <a:ext cx="6861578" cy="153397"/>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E76E0-DEF3-4E16-9A18-5C4583131E52}"/>
              </a:ext>
            </a:extLst>
          </p:cNvPr>
          <p:cNvSpPr/>
          <p:nvPr userDrawn="1"/>
        </p:nvSpPr>
        <p:spPr>
          <a:xfrm rot="10800000">
            <a:off x="18752" y="1319"/>
            <a:ext cx="12173248" cy="141804"/>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786663"/>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Last Page Logo">
    <p:spTree>
      <p:nvGrpSpPr>
        <p:cNvPr id="1" name=""/>
        <p:cNvGrpSpPr/>
        <p:nvPr/>
      </p:nvGrpSpPr>
      <p:grpSpPr>
        <a:xfrm>
          <a:off x="0" y="0"/>
          <a:ext cx="0" cy="0"/>
          <a:chOff x="0" y="0"/>
          <a:chExt cx="0" cy="0"/>
        </a:xfrm>
      </p:grpSpPr>
      <p:sp>
        <p:nvSpPr>
          <p:cNvPr id="2" name="Title 1"/>
          <p:cNvSpPr>
            <a:spLocks noGrp="1"/>
          </p:cNvSpPr>
          <p:nvPr>
            <p:ph type="ctrTitle"/>
          </p:nvPr>
        </p:nvSpPr>
        <p:spPr>
          <a:xfrm>
            <a:off x="346128" y="1122363"/>
            <a:ext cx="5635572" cy="2306637"/>
          </a:xfrm>
        </p:spPr>
        <p:txBody>
          <a:bodyPr anchor="b">
            <a:normAutofit/>
          </a:bodyPr>
          <a:lstStyle>
            <a:lvl1pPr algn="l">
              <a:defRPr sz="2800"/>
            </a:lvl1pPr>
          </a:lstStyle>
          <a:p>
            <a:r>
              <a:rPr lang="en-US"/>
              <a:t>Click to edit Master title style</a:t>
            </a:r>
          </a:p>
        </p:txBody>
      </p:sp>
      <p:sp>
        <p:nvSpPr>
          <p:cNvPr id="3" name="Subtitle 2"/>
          <p:cNvSpPr>
            <a:spLocks noGrp="1"/>
          </p:cNvSpPr>
          <p:nvPr>
            <p:ph type="subTitle" idx="1"/>
          </p:nvPr>
        </p:nvSpPr>
        <p:spPr>
          <a:xfrm>
            <a:off x="346128" y="3429000"/>
            <a:ext cx="5635572" cy="1828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4A6A32AA-88BF-9946-B673-EEC5F9F0FAD2}"/>
              </a:ext>
            </a:extLst>
          </p:cNvPr>
          <p:cNvSpPr/>
          <p:nvPr userDrawn="1"/>
        </p:nvSpPr>
        <p:spPr>
          <a:xfrm>
            <a:off x="0" y="6709025"/>
            <a:ext cx="12192000" cy="14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157B599A-4936-2C4F-A75A-845A1C3537C4}"/>
              </a:ext>
            </a:extLst>
          </p:cNvPr>
          <p:cNvSpPr>
            <a:spLocks noGrp="1"/>
          </p:cNvSpPr>
          <p:nvPr>
            <p:ph type="pic" sz="quarter" idx="11"/>
          </p:nvPr>
        </p:nvSpPr>
        <p:spPr>
          <a:xfrm>
            <a:off x="6096000" y="0"/>
            <a:ext cx="6096000" cy="6858000"/>
          </a:xfrm>
          <a:solidFill>
            <a:schemeClr val="bg2"/>
          </a:solidFill>
        </p:spPr>
        <p:txBody>
          <a:bodyPr anchor="ctr"/>
          <a:lstStyle>
            <a:lvl1pPr marL="0" indent="0" algn="ctr">
              <a:buNone/>
              <a:defRPr/>
            </a:lvl1pPr>
          </a:lstStyle>
          <a:p>
            <a:r>
              <a:rPr lang="en-US"/>
              <a:t>Click icon to add picture</a:t>
            </a:r>
          </a:p>
        </p:txBody>
      </p:sp>
      <p:pic>
        <p:nvPicPr>
          <p:cNvPr id="8" name="Picture 7" descr="A picture containing drawing&#10;&#10;Description automatically generated">
            <a:extLst>
              <a:ext uri="{FF2B5EF4-FFF2-40B4-BE49-F238E27FC236}">
                <a16:creationId xmlns:a16="http://schemas.microsoft.com/office/drawing/2014/main" id="{8416E1B0-FBA7-534D-B60E-2E3E01AFDDBF}"/>
              </a:ext>
            </a:extLst>
          </p:cNvPr>
          <p:cNvPicPr>
            <a:picLocks noChangeAspect="1"/>
          </p:cNvPicPr>
          <p:nvPr userDrawn="1"/>
        </p:nvPicPr>
        <p:blipFill>
          <a:blip r:embed="rId2"/>
          <a:stretch>
            <a:fillRect/>
          </a:stretch>
        </p:blipFill>
        <p:spPr>
          <a:xfrm>
            <a:off x="346128" y="517526"/>
            <a:ext cx="1257300" cy="393700"/>
          </a:xfrm>
          <a:prstGeom prst="rect">
            <a:avLst/>
          </a:prstGeom>
        </p:spPr>
      </p:pic>
      <p:sp>
        <p:nvSpPr>
          <p:cNvPr id="5"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overall_0_132343423255673826 columns_1_132343423255673826 </a:t>
            </a:r>
            <a:endParaRPr lang="en-US" sz="100" err="1">
              <a:solidFill>
                <a:srgbClr val="FFFFFF">
                  <a:alpha val="0"/>
                </a:srgbClr>
              </a:solidFill>
            </a:endParaRPr>
          </a:p>
        </p:txBody>
      </p:sp>
    </p:spTree>
    <p:extLst>
      <p:ext uri="{BB962C8B-B14F-4D97-AF65-F5344CB8AC3E}">
        <p14:creationId xmlns:p14="http://schemas.microsoft.com/office/powerpoint/2010/main" val="207033226"/>
      </p:ext>
    </p:extLst>
  </p:cSld>
  <p:clrMapOvr>
    <a:masterClrMapping/>
  </p:clrMapOvr>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939120"/>
      </p:ext>
    </p:extLst>
  </p:cSld>
  <p:clrMapOvr>
    <a:masterClrMapping/>
  </p:clrMapOvr>
  <p:extLst>
    <p:ext uri="{DCECCB84-F9BA-43D5-87BE-67443E8EF086}">
      <p15:sldGuideLst xmlns:p15="http://schemas.microsoft.com/office/powerpoint/2012/main">
        <p15:guide id="1" pos="216">
          <p15:clr>
            <a:srgbClr val="CCCCCC"/>
          </p15:clr>
        </p15:guide>
        <p15:guide id="2" pos="7464">
          <p15:clr>
            <a:srgbClr val="CCCCCC"/>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vy text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16CA7EF-76A1-423A-A339-6FC0B4369197}"/>
              </a:ext>
            </a:extLst>
          </p:cNvPr>
          <p:cNvSpPr>
            <a:spLocks noGrp="1"/>
          </p:cNvSpPr>
          <p:nvPr>
            <p:ph type="body" sz="quarter" idx="11" hasCustomPrompt="1"/>
          </p:nvPr>
        </p:nvSpPr>
        <p:spPr>
          <a:xfrm>
            <a:off x="2019993" y="646113"/>
            <a:ext cx="9517957" cy="522287"/>
          </a:xfrm>
          <a:prstGeom prst="rect">
            <a:avLst/>
          </a:prstGeom>
        </p:spPr>
        <p:txBody>
          <a:bodyPr/>
          <a:lstStyle>
            <a:lvl1pPr marL="0" indent="0" algn="r">
              <a:buFontTx/>
              <a:buNone/>
              <a:defRPr sz="2800" b="1" spc="300">
                <a:latin typeface="Open Sans" panose="020B0606030504020204" pitchFamily="34" charset="0"/>
                <a:ea typeface="Open Sans" panose="020B0606030504020204" pitchFamily="34" charset="0"/>
                <a:cs typeface="Open Sans" panose="020B0606030504020204" pitchFamily="34" charset="0"/>
              </a:defRPr>
            </a:lvl1pPr>
            <a:lvl2pPr algn="r">
              <a:defRPr sz="3200" b="1" spc="300">
                <a:latin typeface="+mj-lt"/>
                <a:ea typeface="Open Sans" panose="020B0606030504020204" pitchFamily="34" charset="0"/>
                <a:cs typeface="Open Sans" panose="020B0606030504020204" pitchFamily="34" charset="0"/>
              </a:defRPr>
            </a:lvl2pPr>
            <a:lvl3pPr algn="r">
              <a:defRPr sz="3200" b="1" spc="300">
                <a:latin typeface="+mj-lt"/>
                <a:ea typeface="Open Sans" panose="020B0606030504020204" pitchFamily="34" charset="0"/>
                <a:cs typeface="Open Sans" panose="020B0606030504020204" pitchFamily="34" charset="0"/>
              </a:defRPr>
            </a:lvl3pPr>
            <a:lvl4pPr algn="r">
              <a:defRPr sz="3200" b="1" spc="300">
                <a:latin typeface="+mj-lt"/>
                <a:ea typeface="Open Sans" panose="020B0606030504020204" pitchFamily="34" charset="0"/>
                <a:cs typeface="Open Sans" panose="020B0606030504020204" pitchFamily="34" charset="0"/>
              </a:defRPr>
            </a:lvl4pPr>
            <a:lvl5pPr algn="r">
              <a:defRPr sz="3200" b="1" spc="300">
                <a:latin typeface="+mj-lt"/>
                <a:ea typeface="Open Sans" panose="020B0606030504020204" pitchFamily="34" charset="0"/>
                <a:cs typeface="Open Sans" panose="020B0606030504020204" pitchFamily="34" charset="0"/>
              </a:defRPr>
            </a:lvl5pPr>
          </a:lstStyle>
          <a:p>
            <a:pPr lvl="0"/>
            <a:r>
              <a:rPr lang="en-US"/>
              <a:t>CLICK TO EDIT MASTER TEXT STYLES</a:t>
            </a:r>
          </a:p>
        </p:txBody>
      </p:sp>
      <p:sp>
        <p:nvSpPr>
          <p:cNvPr id="3" name="Text Placeholder 2">
            <a:extLst>
              <a:ext uri="{FF2B5EF4-FFF2-40B4-BE49-F238E27FC236}">
                <a16:creationId xmlns:a16="http://schemas.microsoft.com/office/drawing/2014/main" id="{668C609F-C07E-43B9-843F-4CE8902D33DD}"/>
              </a:ext>
            </a:extLst>
          </p:cNvPr>
          <p:cNvSpPr>
            <a:spLocks noGrp="1"/>
          </p:cNvSpPr>
          <p:nvPr>
            <p:ph type="body" sz="quarter" idx="10"/>
          </p:nvPr>
        </p:nvSpPr>
        <p:spPr>
          <a:xfrm>
            <a:off x="3931921" y="2305408"/>
            <a:ext cx="7606029" cy="3815831"/>
          </a:xfrm>
          <a:prstGeom prst="rect">
            <a:avLst/>
          </a:prstGeom>
        </p:spPr>
        <p:txBody>
          <a:bodyPr/>
          <a:lstStyle>
            <a:lvl1pPr algn="r">
              <a:defRPr sz="1400"/>
            </a:lvl1pPr>
            <a:lvl2pPr algn="r">
              <a:defRPr sz="1400"/>
            </a:lvl2pPr>
            <a:lvl3pPr algn="r">
              <a:defRPr sz="1400"/>
            </a:lvl3pPr>
            <a:lvl4pPr algn="r">
              <a:defRPr sz="1400"/>
            </a:lvl4pPr>
            <a:lvl5pPr algn="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BAE3EACC-1481-4593-BB6D-0AACFF46E0AA}"/>
              </a:ext>
            </a:extLst>
          </p:cNvPr>
          <p:cNvSpPr>
            <a:spLocks noGrp="1"/>
          </p:cNvSpPr>
          <p:nvPr>
            <p:ph type="sldNum" sz="quarter" idx="4"/>
          </p:nvPr>
        </p:nvSpPr>
        <p:spPr>
          <a:xfrm>
            <a:off x="9222055" y="6356350"/>
            <a:ext cx="2743200" cy="365125"/>
          </a:xfrm>
          <a:prstGeom prst="rect">
            <a:avLst/>
          </a:prstGeom>
        </p:spPr>
        <p:txBody>
          <a:bodyPr/>
          <a:lstStyle>
            <a:lvl1pPr algn="r">
              <a:defRPr sz="800">
                <a:solidFill>
                  <a:schemeClr val="tx1">
                    <a:lumMod val="50000"/>
                    <a:lumOff val="50000"/>
                  </a:schemeClr>
                </a:solidFill>
                <a:latin typeface="+mn-lt"/>
              </a:defRPr>
            </a:lvl1pPr>
          </a:lstStyle>
          <a:p>
            <a:fld id="{18BEFD47-366C-4E8D-AAFC-CBF10863151F}" type="slidenum">
              <a:rPr lang="en-US" smtClean="0"/>
              <a:pPr/>
              <a:t>‹#›</a:t>
            </a:fld>
            <a:endParaRPr lang="en-US"/>
          </a:p>
        </p:txBody>
      </p:sp>
      <p:sp>
        <p:nvSpPr>
          <p:cNvPr id="5" name="Text Placeholder 12">
            <a:extLst>
              <a:ext uri="{FF2B5EF4-FFF2-40B4-BE49-F238E27FC236}">
                <a16:creationId xmlns:a16="http://schemas.microsoft.com/office/drawing/2014/main" id="{1B36A246-7920-3C4B-AA94-F03441717663}"/>
              </a:ext>
            </a:extLst>
          </p:cNvPr>
          <p:cNvSpPr>
            <a:spLocks noGrp="1"/>
          </p:cNvSpPr>
          <p:nvPr>
            <p:ph type="body" sz="quarter" idx="16"/>
          </p:nvPr>
        </p:nvSpPr>
        <p:spPr>
          <a:xfrm>
            <a:off x="5216526" y="1470204"/>
            <a:ext cx="6321424" cy="266700"/>
          </a:xfrm>
          <a:prstGeom prst="rect">
            <a:avLst/>
          </a:prstGeom>
        </p:spPr>
        <p:txBody>
          <a:bodyPr/>
          <a:lstStyle>
            <a:lvl1pPr marL="0" indent="0" algn="r">
              <a:buFontTx/>
              <a:buNone/>
              <a:defRPr sz="1800">
                <a:solidFill>
                  <a:srgbClr val="F1913C"/>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307891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211-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828800"/>
            <a:ext cx="2705101"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9"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2498" y="1828800"/>
            <a:ext cx="41123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0403DF3-3C50-0BF6-CCBC-DA9B65F916B1}"/>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D44271FC-3764-2AD6-6983-A7A0AC1F6A8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57B5002-1C8A-AA9C-BA32-5AE45CCF37B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B1D110C-F622-6675-2A50-F26DBD3F41E9}"/>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6398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213-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5219700" y="659567"/>
            <a:ext cx="6515100" cy="565984"/>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521499"/>
            <a:ext cx="2705101" cy="4879301"/>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698"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76200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FE1EF7-A231-4E7F-B632-EC0C98F43F59}"/>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F9A81196-B216-2B6C-4BC2-3E3BACD2109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F4DCF664-426D-C5FB-9F24-6ED9A591ECE9}"/>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13450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15-Content-Columns-Uneven(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828800"/>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828801"/>
            <a:ext cx="41148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828801"/>
            <a:ext cx="270510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CD4585-ED98-3BBF-686C-7FA1F70244DA}"/>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2FC4DA78-1C15-6583-B1FD-BAA4AB6EACA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B5B4A70-675C-0821-742D-D5AF0BEC545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0538092-62D0-2BBC-887E-5790E20E4CF1}"/>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7639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17-Content-Columns-Uneven(Ligh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81A6902-658F-BA92-ECE0-55EDC0D85879}"/>
              </a:ext>
            </a:extLst>
          </p:cNvPr>
          <p:cNvSpPr>
            <a:spLocks noGrp="1"/>
          </p:cNvSpPr>
          <p:nvPr>
            <p:ph type="body" sz="quarter" idx="18" hasCustomPrompt="1"/>
          </p:nvPr>
        </p:nvSpPr>
        <p:spPr>
          <a:xfrm>
            <a:off x="4998733" y="659567"/>
            <a:ext cx="6736068" cy="575558"/>
          </a:xfrm>
        </p:spPr>
        <p:txBody>
          <a:bodyPr anchor="ct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762500" y="1521502"/>
            <a:ext cx="41148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521502"/>
            <a:ext cx="2705100" cy="4879298"/>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9D040DC-C3FB-3AFE-458D-ED19E0A2E11C}"/>
              </a:ext>
            </a:extLst>
          </p:cNvPr>
          <p:cNvSpPr>
            <a:spLocks noGrp="1"/>
          </p:cNvSpPr>
          <p:nvPr>
            <p:ph type="ftr" sz="quarter" idx="16"/>
          </p:nvPr>
        </p:nvSpPr>
        <p:spPr/>
        <p:txBody>
          <a:bodyPr/>
          <a:lstStyle/>
          <a:p>
            <a:r>
              <a:rPr lang="en-US"/>
              <a:t> </a:t>
            </a:r>
          </a:p>
        </p:txBody>
      </p:sp>
      <p:sp>
        <p:nvSpPr>
          <p:cNvPr id="10" name="Slide Number Placeholder 1">
            <a:extLst>
              <a:ext uri="{FF2B5EF4-FFF2-40B4-BE49-F238E27FC236}">
                <a16:creationId xmlns:a16="http://schemas.microsoft.com/office/drawing/2014/main" id="{E3FC0CF1-15FC-6687-4AD6-4D6613226923}"/>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1818DD-B96F-F0B6-3374-06957CE3B62D}"/>
              </a:ext>
            </a:extLst>
          </p:cNvPr>
          <p:cNvSpPr>
            <a:spLocks noGrp="1"/>
          </p:cNvSpPr>
          <p:nvPr>
            <p:ph type="dt" sz="half" idx="19"/>
          </p:nvPr>
        </p:nvSpPr>
        <p:spPr/>
        <p:txBody>
          <a:bodyPr/>
          <a:lstStyle/>
          <a:p>
            <a:endParaRPr lang="en-US"/>
          </a:p>
        </p:txBody>
      </p:sp>
      <p:sp>
        <p:nvSpPr>
          <p:cNvPr id="4" name="Text Placeholder 10">
            <a:extLst>
              <a:ext uri="{FF2B5EF4-FFF2-40B4-BE49-F238E27FC236}">
                <a16:creationId xmlns:a16="http://schemas.microsoft.com/office/drawing/2014/main" id="{A66EC59A-4EDE-D1E0-BA2C-E31AC29DEA4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CC37A12E-33E0-304A-2826-DE438D815AF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7836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19-Content-Columns-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314700" y="1981201"/>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61722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9029700" y="1981200"/>
            <a:ext cx="2705100" cy="4419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6C3D804-30A8-C9BA-4B59-D8BD358ABC57}"/>
              </a:ext>
            </a:extLst>
          </p:cNvPr>
          <p:cNvSpPr>
            <a:spLocks noGrp="1"/>
          </p:cNvSpPr>
          <p:nvPr>
            <p:ph type="ftr" sz="quarter" idx="17"/>
          </p:nvPr>
        </p:nvSpPr>
        <p:spPr/>
        <p:txBody>
          <a:bodyPr/>
          <a:lstStyle/>
          <a:p>
            <a:r>
              <a:rPr lang="en-US"/>
              <a:t> </a:t>
            </a:r>
          </a:p>
        </p:txBody>
      </p:sp>
      <p:sp>
        <p:nvSpPr>
          <p:cNvPr id="11" name="Slide Number Placeholder 1">
            <a:extLst>
              <a:ext uri="{FF2B5EF4-FFF2-40B4-BE49-F238E27FC236}">
                <a16:creationId xmlns:a16="http://schemas.microsoft.com/office/drawing/2014/main" id="{2D042605-9F69-E8E5-8CC8-EA91537D893C}"/>
              </a:ext>
            </a:extLst>
          </p:cNvPr>
          <p:cNvSpPr>
            <a:spLocks noGrp="1"/>
          </p:cNvSpPr>
          <p:nvPr>
            <p:ph type="sldNum" sz="quarter" idx="1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D4C62F4D-7BE4-EC54-42A2-25052CB56319}"/>
              </a:ext>
            </a:extLst>
          </p:cNvPr>
          <p:cNvSpPr>
            <a:spLocks noGrp="1"/>
          </p:cNvSpPr>
          <p:nvPr>
            <p:ph type="dt" sz="half" idx="20"/>
          </p:nvPr>
        </p:nvSpPr>
        <p:spPr/>
        <p:txBody>
          <a:bodyPr/>
          <a:lstStyle/>
          <a:p>
            <a:endParaRPr lang="en-US"/>
          </a:p>
        </p:txBody>
      </p:sp>
      <p:sp>
        <p:nvSpPr>
          <p:cNvPr id="5" name="Text Placeholder 10">
            <a:extLst>
              <a:ext uri="{FF2B5EF4-FFF2-40B4-BE49-F238E27FC236}">
                <a16:creationId xmlns:a16="http://schemas.microsoft.com/office/drawing/2014/main" id="{AA9B5EA7-6FFF-7129-23F1-43F5D811649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FFBE34AF-63EE-2058-5D0D-6B0E20728AC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2A017CE-5FB2-875E-4A58-CC7E5DA6A72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0125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21-Content-Columns-Fiv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1"/>
            <a:ext cx="2103120" cy="4419599"/>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275082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04444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338060" y="1981200"/>
            <a:ext cx="2103120"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631680" y="1981200"/>
            <a:ext cx="2103120" cy="441960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5" name="Text Placeholder 10">
            <a:extLst>
              <a:ext uri="{FF2B5EF4-FFF2-40B4-BE49-F238E27FC236}">
                <a16:creationId xmlns:a16="http://schemas.microsoft.com/office/drawing/2014/main" id="{7D22540D-FB7D-6994-82ED-20B02A5D4A6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8" name="Title 1">
            <a:extLst>
              <a:ext uri="{FF2B5EF4-FFF2-40B4-BE49-F238E27FC236}">
                <a16:creationId xmlns:a16="http://schemas.microsoft.com/office/drawing/2014/main" id="{66B8288C-518A-5726-9CAF-D7443F67A60D}"/>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8A13B324-EFB4-19CC-DF5B-BAC7F91F9BC6}"/>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26056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23-Content-Subtitle-Icons(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F4790A65-B0DD-8CC5-F485-B7AE9913EAB6}"/>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9DF8B6AF-5C4E-1A0D-BF14-E4C83015E101}"/>
              </a:ext>
            </a:extLst>
          </p:cNvPr>
          <p:cNvSpPr>
            <a:spLocks noGrp="1"/>
          </p:cNvSpPr>
          <p:nvPr>
            <p:ph type="pic" sz="quarter" idx="27"/>
          </p:nvPr>
        </p:nvSpPr>
        <p:spPr>
          <a:xfrm>
            <a:off x="6172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ECF0212E-D077-4118-A07B-80F571203E81}"/>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176FE64-4B9C-CD24-FABE-83295533DBE4}"/>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48B7DB-732A-9834-4536-2306E4C6520B}"/>
              </a:ext>
            </a:extLst>
          </p:cNvPr>
          <p:cNvSpPr>
            <a:spLocks noGrp="1"/>
          </p:cNvSpPr>
          <p:nvPr>
            <p:ph type="dt" sz="half" idx="28"/>
          </p:nvPr>
        </p:nvSpPr>
        <p:spPr/>
        <p:txBody>
          <a:bodyPr/>
          <a:lstStyle/>
          <a:p>
            <a:endParaRPr lang="en-US"/>
          </a:p>
        </p:txBody>
      </p:sp>
      <p:sp>
        <p:nvSpPr>
          <p:cNvPr id="8" name="Text Placeholder 1">
            <a:extLst>
              <a:ext uri="{FF2B5EF4-FFF2-40B4-BE49-F238E27FC236}">
                <a16:creationId xmlns:a16="http://schemas.microsoft.com/office/drawing/2014/main" id="{15E560AF-C14F-D156-E026-C2C0C8F734B8}"/>
              </a:ext>
            </a:extLst>
          </p:cNvPr>
          <p:cNvSpPr>
            <a:spLocks noGrp="1"/>
          </p:cNvSpPr>
          <p:nvPr>
            <p:ph idx="1" hasCustomPrompt="1"/>
          </p:nvPr>
        </p:nvSpPr>
        <p:spPr>
          <a:xfrm>
            <a:off x="457200" y="3155430"/>
            <a:ext cx="5562600" cy="324537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FE06935D-0E92-F2A0-14A1-6BB5F1D00A4B}"/>
              </a:ext>
            </a:extLst>
          </p:cNvPr>
          <p:cNvSpPr>
            <a:spLocks noGrp="1"/>
          </p:cNvSpPr>
          <p:nvPr>
            <p:ph idx="13" hasCustomPrompt="1"/>
          </p:nvPr>
        </p:nvSpPr>
        <p:spPr>
          <a:xfrm>
            <a:off x="6172200" y="3155430"/>
            <a:ext cx="5562600" cy="324537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10">
            <a:extLst>
              <a:ext uri="{FF2B5EF4-FFF2-40B4-BE49-F238E27FC236}">
                <a16:creationId xmlns:a16="http://schemas.microsoft.com/office/drawing/2014/main" id="{528D118E-622D-85F0-0784-8A3CD782EC9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C3AB8A02-856C-79CE-69B5-385C039E82E4}"/>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DA7FF367-5E73-9D5D-8B6D-DCD1405131C5}"/>
              </a:ext>
            </a:extLst>
          </p:cNvPr>
          <p:cNvSpPr>
            <a:spLocks noGrp="1"/>
          </p:cNvSpPr>
          <p:nvPr>
            <p:ph type="body" sz="quarter" idx="29"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2580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25-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CA61F29-6355-B1F6-24ED-2EF409256066}"/>
              </a:ext>
            </a:extLst>
          </p:cNvPr>
          <p:cNvSpPr>
            <a:spLocks noGrp="1"/>
          </p:cNvSpPr>
          <p:nvPr>
            <p:ph sz="quarter" idx="18" hasCustomPrompt="1"/>
          </p:nvPr>
        </p:nvSpPr>
        <p:spPr>
          <a:xfrm>
            <a:off x="457200" y="1981200"/>
            <a:ext cx="5562600" cy="1524000"/>
          </a:xfrm>
        </p:spPr>
        <p:txBody>
          <a:bodyPr>
            <a:noAutofit/>
          </a:bodyPr>
          <a:lstStyle/>
          <a:p>
            <a:pPr lvl="5"/>
            <a:r>
              <a:rPr lang="en-US"/>
              <a:t>Click to add Content</a:t>
            </a:r>
          </a:p>
        </p:txBody>
      </p:sp>
      <p:sp>
        <p:nvSpPr>
          <p:cNvPr id="13" name="Content Placeholder 2">
            <a:extLst>
              <a:ext uri="{FF2B5EF4-FFF2-40B4-BE49-F238E27FC236}">
                <a16:creationId xmlns:a16="http://schemas.microsoft.com/office/drawing/2014/main" id="{BC7D2578-38AE-9232-089D-DC732214AD1A}"/>
              </a:ext>
            </a:extLst>
          </p:cNvPr>
          <p:cNvSpPr>
            <a:spLocks noGrp="1"/>
          </p:cNvSpPr>
          <p:nvPr>
            <p:ph sz="quarter" idx="19" hasCustomPrompt="1"/>
          </p:nvPr>
        </p:nvSpPr>
        <p:spPr>
          <a:xfrm>
            <a:off x="6172200" y="1981200"/>
            <a:ext cx="556260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E45E90C7-F51A-3DF0-F800-0B8373FD457D}"/>
              </a:ext>
            </a:extLst>
          </p:cNvPr>
          <p:cNvSpPr>
            <a:spLocks noGrp="1"/>
          </p:cNvSpPr>
          <p:nvPr>
            <p:ph type="ftr" sz="quarter" idx="20"/>
          </p:nvPr>
        </p:nvSpPr>
        <p:spPr/>
        <p:txBody>
          <a:bodyPr/>
          <a:lstStyle/>
          <a:p>
            <a:r>
              <a:rPr lang="en-US"/>
              <a:t> </a:t>
            </a:r>
          </a:p>
        </p:txBody>
      </p:sp>
      <p:sp>
        <p:nvSpPr>
          <p:cNvPr id="9" name="Slide Number Placeholder 1">
            <a:extLst>
              <a:ext uri="{FF2B5EF4-FFF2-40B4-BE49-F238E27FC236}">
                <a16:creationId xmlns:a16="http://schemas.microsoft.com/office/drawing/2014/main" id="{6887D9C9-D2E1-0F01-B18A-B83D449FB33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2B152A0-C82E-C254-1EFE-E688C4A2D5BF}"/>
              </a:ext>
            </a:extLst>
          </p:cNvPr>
          <p:cNvSpPr>
            <a:spLocks noGrp="1"/>
          </p:cNvSpPr>
          <p:nvPr>
            <p:ph type="dt" sz="half" idx="22"/>
          </p:nvPr>
        </p:nvSpPr>
        <p:spPr/>
        <p:txBody>
          <a:bodyPr/>
          <a:lstStyle/>
          <a:p>
            <a:endParaRPr lang="en-US"/>
          </a:p>
        </p:txBody>
      </p:sp>
      <p:sp>
        <p:nvSpPr>
          <p:cNvPr id="4" name="Text Placeholder 1">
            <a:extLst>
              <a:ext uri="{FF2B5EF4-FFF2-40B4-BE49-F238E27FC236}">
                <a16:creationId xmlns:a16="http://schemas.microsoft.com/office/drawing/2014/main" id="{5EF728A9-2E67-8522-6919-3E3DF04F7AF0}"/>
              </a:ext>
            </a:extLst>
          </p:cNvPr>
          <p:cNvSpPr>
            <a:spLocks noGrp="1"/>
          </p:cNvSpPr>
          <p:nvPr>
            <p:ph idx="1" hasCustomPrompt="1"/>
          </p:nvPr>
        </p:nvSpPr>
        <p:spPr>
          <a:xfrm>
            <a:off x="457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B78FDE93-9B67-A86A-19E5-221E1506DF51}"/>
              </a:ext>
            </a:extLst>
          </p:cNvPr>
          <p:cNvSpPr>
            <a:spLocks noGrp="1"/>
          </p:cNvSpPr>
          <p:nvPr>
            <p:ph idx="13" hasCustomPrompt="1"/>
          </p:nvPr>
        </p:nvSpPr>
        <p:spPr>
          <a:xfrm>
            <a:off x="6172200" y="3687580"/>
            <a:ext cx="5562600" cy="27132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FCBF343E-DAD5-2E90-0F44-2B96615B685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C8FB6424-D1D2-8217-D088-BB83389288EB}"/>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Text Placeholder 9">
            <a:extLst>
              <a:ext uri="{FF2B5EF4-FFF2-40B4-BE49-F238E27FC236}">
                <a16:creationId xmlns:a16="http://schemas.microsoft.com/office/drawing/2014/main" id="{D65B3002-29CE-F3AA-162F-CA535CE7EA9B}"/>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252050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st Page Logo">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346128" y="1122363"/>
            <a:ext cx="5635572" cy="2306637"/>
          </a:xfrm>
        </p:spPr>
        <p:txBody>
          <a:bodyPr anchor="b">
            <a:normAutofit/>
          </a:bodyPr>
          <a:lstStyle>
            <a:lvl1pPr algn="l">
              <a:defRPr sz="2800"/>
            </a:lvl1pPr>
          </a:lstStyle>
          <a:p>
            <a:r>
              <a:rPr lang="en-US"/>
              <a:t>Click to edit Master title style</a:t>
            </a:r>
          </a:p>
        </p:txBody>
      </p:sp>
      <p:sp>
        <p:nvSpPr>
          <p:cNvPr id="3" name="Subtitle 2"/>
          <p:cNvSpPr>
            <a:spLocks noGrp="1"/>
          </p:cNvSpPr>
          <p:nvPr>
            <p:ph type="subTitle" idx="1"/>
            <p:custDataLst>
              <p:tags r:id="rId2"/>
            </p:custDataLst>
          </p:nvPr>
        </p:nvSpPr>
        <p:spPr>
          <a:xfrm>
            <a:off x="346128" y="3429000"/>
            <a:ext cx="5635572" cy="1828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346128" y="6140449"/>
            <a:ext cx="2743200" cy="365125"/>
          </a:xfrm>
        </p:spPr>
        <p:txBody>
          <a:bodyPr/>
          <a:lstStyle>
            <a:lvl1pPr>
              <a:defRPr>
                <a:solidFill>
                  <a:schemeClr val="tx1"/>
                </a:solidFill>
              </a:defRPr>
            </a:lvl1pPr>
          </a:lstStyle>
          <a:p>
            <a:fld id="{07282813-90A4-B841-8DAA-4B00E2E34CD3}" type="datetimeFigureOut">
              <a:rPr lang="en-US" smtClean="0"/>
              <a:t>9/6/2024</a:t>
            </a:fld>
            <a:endParaRPr lang="en-US"/>
          </a:p>
        </p:txBody>
      </p:sp>
      <p:sp>
        <p:nvSpPr>
          <p:cNvPr id="7" name="Rectangle 6">
            <a:extLst>
              <a:ext uri="{FF2B5EF4-FFF2-40B4-BE49-F238E27FC236}">
                <a16:creationId xmlns:a16="http://schemas.microsoft.com/office/drawing/2014/main" id="{4A6A32AA-88BF-9946-B673-EEC5F9F0FAD2}"/>
              </a:ext>
            </a:extLst>
          </p:cNvPr>
          <p:cNvSpPr/>
          <p:nvPr userDrawn="1">
            <p:custDataLst>
              <p:tags r:id="rId4"/>
            </p:custDataLst>
          </p:nvPr>
        </p:nvSpPr>
        <p:spPr>
          <a:xfrm>
            <a:off x="0" y="6709025"/>
            <a:ext cx="12192000" cy="14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157B599A-4936-2C4F-A75A-845A1C3537C4}"/>
              </a:ext>
            </a:extLst>
          </p:cNvPr>
          <p:cNvSpPr>
            <a:spLocks noGrp="1"/>
          </p:cNvSpPr>
          <p:nvPr>
            <p:ph type="pic" sz="quarter" idx="11"/>
            <p:custDataLst>
              <p:tags r:id="rId5"/>
            </p:custDataLst>
          </p:nvPr>
        </p:nvSpPr>
        <p:spPr>
          <a:xfrm>
            <a:off x="6096000" y="0"/>
            <a:ext cx="6096000" cy="6858000"/>
          </a:xfrm>
          <a:solidFill>
            <a:schemeClr val="bg2"/>
          </a:solidFill>
        </p:spPr>
        <p:txBody>
          <a:bodyPr anchor="ctr"/>
          <a:lstStyle>
            <a:lvl1pPr marL="0" indent="0" algn="ctr">
              <a:buNone/>
              <a:defRPr/>
            </a:lvl1pPr>
          </a:lstStyle>
          <a:p>
            <a:r>
              <a:rPr lang="en-US"/>
              <a:t>Click icon to add picture</a:t>
            </a:r>
          </a:p>
        </p:txBody>
      </p:sp>
      <p:pic>
        <p:nvPicPr>
          <p:cNvPr id="8" name="Picture 7" descr="A picture containing drawing&#10;&#10;Description automatically generated">
            <a:extLst>
              <a:ext uri="{FF2B5EF4-FFF2-40B4-BE49-F238E27FC236}">
                <a16:creationId xmlns:a16="http://schemas.microsoft.com/office/drawing/2014/main" id="{8416E1B0-FBA7-534D-B60E-2E3E01AFDDBF}"/>
              </a:ext>
            </a:extLst>
          </p:cNvPr>
          <p:cNvPicPr>
            <a:picLocks noChangeAspect="1"/>
          </p:cNvPicPr>
          <p:nvPr userDrawn="1">
            <p:custDataLst>
              <p:tags r:id="rId6"/>
            </p:custDataLst>
          </p:nvPr>
        </p:nvPicPr>
        <p:blipFill>
          <a:blip r:embed="rId10"/>
          <a:stretch>
            <a:fillRect/>
          </a:stretch>
        </p:blipFill>
        <p:spPr>
          <a:xfrm>
            <a:off x="346128" y="517526"/>
            <a:ext cx="1257300" cy="393700"/>
          </a:xfrm>
          <a:prstGeom prst="rect">
            <a:avLst/>
          </a:prstGeom>
        </p:spPr>
      </p:pic>
      <p:sp>
        <p:nvSpPr>
          <p:cNvPr id="9" name="Draft"/>
          <p:cNvSpPr txBox="1"/>
          <p:nvPr userDrawn="1">
            <p:custDataLst>
              <p:tags r:id="rId7"/>
            </p:custDataLst>
          </p:nvPr>
        </p:nvSpPr>
        <p:spPr bwMode="gray">
          <a:xfrm>
            <a:off x="346128" y="5452903"/>
            <a:ext cx="977191" cy="246221"/>
          </a:xfrm>
          <a:prstGeom prst="rect">
            <a:avLst/>
          </a:prstGeom>
          <a:noFill/>
        </p:spPr>
        <p:txBody>
          <a:bodyPr vert="horz" wrap="none" lIns="91440" tIns="0" rIns="0" bIns="0" rtlCol="0">
            <a:spAutoFit/>
          </a:bodyPr>
          <a:lstStyle/>
          <a:p>
            <a:pPr marL="0" indent="0">
              <a:spcBef>
                <a:spcPct val="0"/>
              </a:spcBef>
              <a:spcAft>
                <a:spcPct val="0"/>
              </a:spcAft>
              <a:buNone/>
            </a:pPr>
            <a:r>
              <a:rPr lang="en-US" sz="1600" b="1" kern="1200" cap="all" spc="300"/>
              <a:t>Draft</a:t>
            </a:r>
          </a:p>
        </p:txBody>
      </p:sp>
      <p:sp>
        <p:nvSpPr>
          <p:cNvPr id="5" name="btfpLayoutConfig" hidden="1"/>
          <p:cNvSpPr txBox="1"/>
          <p:nvPr userDrawn="1">
            <p:custDataLst>
              <p:tags r:id="rId8"/>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overall_0_132343423255673826 columns_1_132343423255673826 </a:t>
            </a:r>
          </a:p>
        </p:txBody>
      </p:sp>
    </p:spTree>
    <p:extLst>
      <p:ext uri="{BB962C8B-B14F-4D97-AF65-F5344CB8AC3E}">
        <p14:creationId xmlns:p14="http://schemas.microsoft.com/office/powerpoint/2010/main" val="4181766084"/>
      </p:ext>
    </p:extLst>
  </p:cSld>
  <p:clrMapOvr>
    <a:masterClrMapping/>
  </p:clrMapOvr>
  <p:transition/>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227-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4B7CD76-4339-B6E2-3996-02098A1F2B46}"/>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487FF5-E5A9-9114-B872-BFAB897544A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2CF07392-E121-24CE-35A0-3015213E97E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5661C6E-2874-EE00-C558-58C1B750F726}"/>
              </a:ext>
            </a:extLst>
          </p:cNvPr>
          <p:cNvSpPr>
            <a:spLocks noGrp="1"/>
          </p:cNvSpPr>
          <p:nvPr>
            <p:ph type="dt" sz="half" idx="21"/>
          </p:nvPr>
        </p:nvSpPr>
        <p:spPr/>
        <p:txBody>
          <a:bodyPr/>
          <a:lstStyle/>
          <a:p>
            <a:endParaRPr lang="en-US"/>
          </a:p>
        </p:txBody>
      </p:sp>
      <p:sp>
        <p:nvSpPr>
          <p:cNvPr id="4" name="Text Placeholder 1">
            <a:extLst>
              <a:ext uri="{FF2B5EF4-FFF2-40B4-BE49-F238E27FC236}">
                <a16:creationId xmlns:a16="http://schemas.microsoft.com/office/drawing/2014/main" id="{B4C5D52C-E2C8-CD77-EB48-3EEEF9D05919}"/>
              </a:ext>
            </a:extLst>
          </p:cNvPr>
          <p:cNvSpPr>
            <a:spLocks noGrp="1"/>
          </p:cNvSpPr>
          <p:nvPr>
            <p:ph idx="1" hasCustomPrompt="1"/>
          </p:nvPr>
        </p:nvSpPr>
        <p:spPr>
          <a:xfrm>
            <a:off x="457200" y="3840480"/>
            <a:ext cx="5562600" cy="2560320"/>
          </a:xfrm>
          <a:prstGeom prst="rect">
            <a:avLst/>
          </a:prstGeom>
        </p:spPr>
        <p:txBody>
          <a:bodyPr vert="horz" lIns="0" tIns="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Text Placeholder 2">
            <a:extLst>
              <a:ext uri="{FF2B5EF4-FFF2-40B4-BE49-F238E27FC236}">
                <a16:creationId xmlns:a16="http://schemas.microsoft.com/office/drawing/2014/main" id="{0D7C29EB-4591-892A-156D-98A9E6D97E90}"/>
              </a:ext>
            </a:extLst>
          </p:cNvPr>
          <p:cNvSpPr>
            <a:spLocks noGrp="1"/>
          </p:cNvSpPr>
          <p:nvPr>
            <p:ph idx="13" hasCustomPrompt="1"/>
          </p:nvPr>
        </p:nvSpPr>
        <p:spPr>
          <a:xfrm>
            <a:off x="6172200" y="3840480"/>
            <a:ext cx="5562600" cy="2560320"/>
          </a:xfrm>
          <a:prstGeom prst="rect">
            <a:avLst/>
          </a:prstGeom>
        </p:spPr>
        <p:txBody>
          <a:bodyPr vert="horz" lIns="0" tIns="45720" rIns="182880" bIns="9144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10">
            <a:extLst>
              <a:ext uri="{FF2B5EF4-FFF2-40B4-BE49-F238E27FC236}">
                <a16:creationId xmlns:a16="http://schemas.microsoft.com/office/drawing/2014/main" id="{3EECB8FF-27F6-0902-3CBF-92E00C4E73AE}"/>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1" name="Title 1">
            <a:extLst>
              <a:ext uri="{FF2B5EF4-FFF2-40B4-BE49-F238E27FC236}">
                <a16:creationId xmlns:a16="http://schemas.microsoft.com/office/drawing/2014/main" id="{DF02F0FB-7062-203D-02E8-BF4ECF91336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B75B606A-63F4-FFF9-CD23-C29301B82B6A}"/>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5160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229-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670D9F9-B79C-462B-71FA-B95F96FE30A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652576C2-876B-9147-74A7-CC3D4A5C50D9}"/>
              </a:ext>
            </a:extLst>
          </p:cNvPr>
          <p:cNvSpPr>
            <a:spLocks noGrp="1"/>
          </p:cNvSpPr>
          <p:nvPr>
            <p:ph type="pic" sz="quarter" idx="27"/>
          </p:nvPr>
        </p:nvSpPr>
        <p:spPr>
          <a:xfrm>
            <a:off x="427355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ABF6545-C196-6846-167C-2A952E1A28A9}"/>
              </a:ext>
            </a:extLst>
          </p:cNvPr>
          <p:cNvSpPr>
            <a:spLocks noGrp="1"/>
          </p:cNvSpPr>
          <p:nvPr>
            <p:ph type="pic" sz="quarter" idx="28"/>
          </p:nvPr>
        </p:nvSpPr>
        <p:spPr>
          <a:xfrm>
            <a:off x="807720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BBAE267B-94E6-3E1C-B36F-45645AB6CDB3}"/>
              </a:ext>
            </a:extLst>
          </p:cNvPr>
          <p:cNvSpPr>
            <a:spLocks noGrp="1"/>
          </p:cNvSpPr>
          <p:nvPr>
            <p:ph type="ftr" sz="quarter" idx="21"/>
          </p:nvPr>
        </p:nvSpPr>
        <p:spPr/>
        <p:txBody>
          <a:bodyPr/>
          <a:lstStyle/>
          <a:p>
            <a:r>
              <a:rPr lang="en-US"/>
              <a:t> </a:t>
            </a:r>
          </a:p>
        </p:txBody>
      </p:sp>
      <p:sp>
        <p:nvSpPr>
          <p:cNvPr id="10" name="Slide Number Placeholder 1">
            <a:extLst>
              <a:ext uri="{FF2B5EF4-FFF2-40B4-BE49-F238E27FC236}">
                <a16:creationId xmlns:a16="http://schemas.microsoft.com/office/drawing/2014/main" id="{EC78B699-6F44-A6E2-AA94-9865D63A95F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C0F3CD-46D4-8709-4348-9769F53C219C}"/>
              </a:ext>
            </a:extLst>
          </p:cNvPr>
          <p:cNvSpPr>
            <a:spLocks noGrp="1"/>
          </p:cNvSpPr>
          <p:nvPr>
            <p:ph type="dt" sz="half" idx="29"/>
          </p:nvPr>
        </p:nvSpPr>
        <p:spPr/>
        <p:txBody>
          <a:bodyPr/>
          <a:lstStyle/>
          <a:p>
            <a:endParaRPr lang="en-US"/>
          </a:p>
        </p:txBody>
      </p:sp>
      <p:sp>
        <p:nvSpPr>
          <p:cNvPr id="11" name="Text Placeholder 1">
            <a:extLst>
              <a:ext uri="{FF2B5EF4-FFF2-40B4-BE49-F238E27FC236}">
                <a16:creationId xmlns:a16="http://schemas.microsoft.com/office/drawing/2014/main" id="{B63FABEE-B9C9-F966-0D24-6D6032878F60}"/>
              </a:ext>
            </a:extLst>
          </p:cNvPr>
          <p:cNvSpPr>
            <a:spLocks noGrp="1"/>
          </p:cNvSpPr>
          <p:nvPr>
            <p:ph idx="1" hasCustomPrompt="1"/>
          </p:nvPr>
        </p:nvSpPr>
        <p:spPr>
          <a:xfrm>
            <a:off x="457200" y="3192905"/>
            <a:ext cx="3657600"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887E089E-75E0-EA99-4D84-ECE461BCF823}"/>
              </a:ext>
            </a:extLst>
          </p:cNvPr>
          <p:cNvSpPr>
            <a:spLocks noGrp="1"/>
          </p:cNvSpPr>
          <p:nvPr>
            <p:ph idx="13" hasCustomPrompt="1"/>
          </p:nvPr>
        </p:nvSpPr>
        <p:spPr>
          <a:xfrm>
            <a:off x="4273550" y="3192904"/>
            <a:ext cx="3651250" cy="3207895"/>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B04653C4-1C1A-BD38-463D-4DD16E332BCC}"/>
              </a:ext>
            </a:extLst>
          </p:cNvPr>
          <p:cNvSpPr>
            <a:spLocks noGrp="1"/>
          </p:cNvSpPr>
          <p:nvPr>
            <p:ph idx="14" hasCustomPrompt="1"/>
          </p:nvPr>
        </p:nvSpPr>
        <p:spPr>
          <a:xfrm>
            <a:off x="8077201" y="3192905"/>
            <a:ext cx="3655102" cy="3207894"/>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10">
            <a:extLst>
              <a:ext uri="{FF2B5EF4-FFF2-40B4-BE49-F238E27FC236}">
                <a16:creationId xmlns:a16="http://schemas.microsoft.com/office/drawing/2014/main" id="{5387DA4E-2641-A8F7-F425-392A3D13767A}"/>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A93D84EB-D0CC-C599-D09E-4A7EBCA5B4B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05101041-D198-5835-B154-AC9ED2CBE30A}"/>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5153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231-Content-(Light)">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E38520A1-3ECF-029A-F117-AFCE5E112ECE}"/>
              </a:ext>
            </a:extLst>
          </p:cNvPr>
          <p:cNvSpPr>
            <a:spLocks noGrp="1"/>
          </p:cNvSpPr>
          <p:nvPr>
            <p:ph sz="quarter" idx="18" hasCustomPrompt="1"/>
          </p:nvPr>
        </p:nvSpPr>
        <p:spPr>
          <a:xfrm>
            <a:off x="457200" y="1981200"/>
            <a:ext cx="3657600" cy="1371600"/>
          </a:xfrm>
        </p:spPr>
        <p:txBody>
          <a:bodyPr>
            <a:noAutofit/>
          </a:bodyPr>
          <a:lstStyle/>
          <a:p>
            <a:pPr lvl="5"/>
            <a:r>
              <a:rPr lang="en-US"/>
              <a:t>Click to add Content</a:t>
            </a:r>
          </a:p>
        </p:txBody>
      </p:sp>
      <p:sp>
        <p:nvSpPr>
          <p:cNvPr id="11" name="Content Placeholder 2">
            <a:extLst>
              <a:ext uri="{FF2B5EF4-FFF2-40B4-BE49-F238E27FC236}">
                <a16:creationId xmlns:a16="http://schemas.microsoft.com/office/drawing/2014/main" id="{69B11CD7-1EA9-D9A5-D684-29FDEF482B22}"/>
              </a:ext>
            </a:extLst>
          </p:cNvPr>
          <p:cNvSpPr>
            <a:spLocks noGrp="1"/>
          </p:cNvSpPr>
          <p:nvPr>
            <p:ph sz="quarter" idx="19" hasCustomPrompt="1"/>
          </p:nvPr>
        </p:nvSpPr>
        <p:spPr>
          <a:xfrm>
            <a:off x="4273550" y="1981200"/>
            <a:ext cx="3651250" cy="1371600"/>
          </a:xfrm>
        </p:spPr>
        <p:txBody>
          <a:bodyPr>
            <a:noAutofit/>
          </a:bodyPr>
          <a:lstStyle/>
          <a:p>
            <a:pPr lvl="5"/>
            <a:r>
              <a:rPr lang="en-US"/>
              <a:t>Click to add Content</a:t>
            </a:r>
          </a:p>
        </p:txBody>
      </p:sp>
      <p:sp>
        <p:nvSpPr>
          <p:cNvPr id="15" name="Content Placeholder 3">
            <a:extLst>
              <a:ext uri="{FF2B5EF4-FFF2-40B4-BE49-F238E27FC236}">
                <a16:creationId xmlns:a16="http://schemas.microsoft.com/office/drawing/2014/main" id="{87DE7F94-3D67-9DBD-16FB-1BE96292E2F7}"/>
              </a:ext>
            </a:extLst>
          </p:cNvPr>
          <p:cNvSpPr>
            <a:spLocks noGrp="1"/>
          </p:cNvSpPr>
          <p:nvPr>
            <p:ph sz="quarter" idx="20" hasCustomPrompt="1"/>
          </p:nvPr>
        </p:nvSpPr>
        <p:spPr>
          <a:xfrm>
            <a:off x="8077200" y="1981200"/>
            <a:ext cx="3657600" cy="137160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6FE6EBEE-5B49-D632-F3EA-283747E92303}"/>
              </a:ext>
            </a:extLst>
          </p:cNvPr>
          <p:cNvSpPr>
            <a:spLocks noGrp="1"/>
          </p:cNvSpPr>
          <p:nvPr>
            <p:ph type="ftr" sz="quarter" idx="21"/>
          </p:nvPr>
        </p:nvSpPr>
        <p:spPr/>
        <p:txBody>
          <a:bodyPr/>
          <a:lstStyle/>
          <a:p>
            <a:r>
              <a:rPr lang="en-US"/>
              <a:t> </a:t>
            </a:r>
          </a:p>
        </p:txBody>
      </p:sp>
      <p:sp>
        <p:nvSpPr>
          <p:cNvPr id="12" name="Slide Number Placeholder 1">
            <a:extLst>
              <a:ext uri="{FF2B5EF4-FFF2-40B4-BE49-F238E27FC236}">
                <a16:creationId xmlns:a16="http://schemas.microsoft.com/office/drawing/2014/main" id="{3083BB1A-E04F-F889-C23F-F21C2C92A293}"/>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8718908-5477-D4BF-AF60-E3736BC6C3FB}"/>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4CF5C8CA-F7C6-8070-44EB-97FFB1C1E84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A9236DC-D6F1-A82C-8C10-801BEF40AA5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C76AB08-9F65-45CB-2EE7-4D493510F69C}"/>
              </a:ext>
            </a:extLst>
          </p:cNvPr>
          <p:cNvSpPr>
            <a:spLocks noGrp="1"/>
          </p:cNvSpPr>
          <p:nvPr>
            <p:ph type="body" sz="quarter" idx="24" hasCustomPrompt="1"/>
          </p:nvPr>
        </p:nvSpPr>
        <p:spPr>
          <a:xfrm>
            <a:off x="457201" y="1225550"/>
            <a:ext cx="11277600" cy="603904"/>
          </a:xfrm>
        </p:spPr>
        <p:txBody>
          <a:bodyPr/>
          <a:lstStyle/>
          <a:p>
            <a:pPr lvl="0"/>
            <a:r>
              <a:rPr lang="en-US"/>
              <a:t>Sub Title</a:t>
            </a:r>
          </a:p>
        </p:txBody>
      </p:sp>
      <p:sp>
        <p:nvSpPr>
          <p:cNvPr id="13" name="Text Placeholder 1">
            <a:extLst>
              <a:ext uri="{FF2B5EF4-FFF2-40B4-BE49-F238E27FC236}">
                <a16:creationId xmlns:a16="http://schemas.microsoft.com/office/drawing/2014/main" id="{758A952E-0075-448C-7C6D-24466F8B3CD6}"/>
              </a:ext>
            </a:extLst>
          </p:cNvPr>
          <p:cNvSpPr>
            <a:spLocks noGrp="1"/>
          </p:cNvSpPr>
          <p:nvPr>
            <p:ph idx="1" hasCustomPrompt="1"/>
          </p:nvPr>
        </p:nvSpPr>
        <p:spPr>
          <a:xfrm>
            <a:off x="457200" y="3505201"/>
            <a:ext cx="36576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10E57C48-AB81-F00C-551A-8B94A17DE8CA}"/>
              </a:ext>
            </a:extLst>
          </p:cNvPr>
          <p:cNvSpPr>
            <a:spLocks noGrp="1"/>
          </p:cNvSpPr>
          <p:nvPr>
            <p:ph idx="13" hasCustomPrompt="1"/>
          </p:nvPr>
        </p:nvSpPr>
        <p:spPr>
          <a:xfrm>
            <a:off x="4273550" y="3505199"/>
            <a:ext cx="3651250" cy="28956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F3850DA8-2115-E9D3-EF5E-E05F143DDC48}"/>
              </a:ext>
            </a:extLst>
          </p:cNvPr>
          <p:cNvSpPr>
            <a:spLocks noGrp="1"/>
          </p:cNvSpPr>
          <p:nvPr>
            <p:ph idx="14" hasCustomPrompt="1"/>
          </p:nvPr>
        </p:nvSpPr>
        <p:spPr>
          <a:xfrm>
            <a:off x="8077201" y="3505199"/>
            <a:ext cx="3655102"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44108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233-Content-(Light)">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D2DE5C17-895A-B581-36B4-A65C7EC322A0}"/>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CEEEC38B-029A-8A7C-B93E-09C5C76FF216}"/>
              </a:ext>
            </a:extLst>
          </p:cNvPr>
          <p:cNvSpPr>
            <a:spLocks noGrp="1"/>
          </p:cNvSpPr>
          <p:nvPr>
            <p:ph type="ftr" sz="quarter" idx="19"/>
          </p:nvPr>
        </p:nvSpPr>
        <p:spPr/>
        <p:txBody>
          <a:bodyPr/>
          <a:lstStyle/>
          <a:p>
            <a:r>
              <a:rPr lang="en-US"/>
              <a:t> </a:t>
            </a:r>
          </a:p>
        </p:txBody>
      </p:sp>
      <p:sp>
        <p:nvSpPr>
          <p:cNvPr id="10" name="Slide Number Placeholder 1">
            <a:extLst>
              <a:ext uri="{FF2B5EF4-FFF2-40B4-BE49-F238E27FC236}">
                <a16:creationId xmlns:a16="http://schemas.microsoft.com/office/drawing/2014/main" id="{E5954BF1-D923-3666-8D49-9BC644471048}"/>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B13822C-873F-E3B5-93D9-1A60C7A7632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1CDBFF4-06EF-CB66-CE7B-DBD29FD9F7C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59FEDB4-70B8-AFC4-9C9A-A22F0E24CDC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D49F7DC4-ACA2-FCF6-E02F-CD6BA63A2CF2}"/>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E60E0849-10AF-123D-9FEC-2760DC2B5036}"/>
              </a:ext>
            </a:extLst>
          </p:cNvPr>
          <p:cNvSpPr>
            <a:spLocks noGrp="1"/>
          </p:cNvSpPr>
          <p:nvPr>
            <p:ph idx="1" hasCustomPrompt="1"/>
          </p:nvPr>
        </p:nvSpPr>
        <p:spPr>
          <a:xfrm>
            <a:off x="457200" y="3840480"/>
            <a:ext cx="365760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2">
            <a:extLst>
              <a:ext uri="{FF2B5EF4-FFF2-40B4-BE49-F238E27FC236}">
                <a16:creationId xmlns:a16="http://schemas.microsoft.com/office/drawing/2014/main" id="{9C2A9DB9-DC1F-41A6-93F6-CC8F63181CB6}"/>
              </a:ext>
            </a:extLst>
          </p:cNvPr>
          <p:cNvSpPr>
            <a:spLocks noGrp="1"/>
          </p:cNvSpPr>
          <p:nvPr>
            <p:ph idx="13" hasCustomPrompt="1"/>
          </p:nvPr>
        </p:nvSpPr>
        <p:spPr>
          <a:xfrm>
            <a:off x="4273550" y="3840480"/>
            <a:ext cx="3651250"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470A8AE7-06CF-467F-10B9-6BC0C68F833D}"/>
              </a:ext>
            </a:extLst>
          </p:cNvPr>
          <p:cNvSpPr>
            <a:spLocks noGrp="1"/>
          </p:cNvSpPr>
          <p:nvPr>
            <p:ph idx="14" hasCustomPrompt="1"/>
          </p:nvPr>
        </p:nvSpPr>
        <p:spPr>
          <a:xfrm>
            <a:off x="8077201" y="3840480"/>
            <a:ext cx="3655102" cy="256032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343628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235-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E6A0A-01E9-1435-EF96-8AA3ADD0BAF4}"/>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1F4FBCFA-36E9-6BC7-2E69-DC3B16306DBB}"/>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DAE12FE-2488-19A5-4DF6-A97400E35E7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E4D19FBE-778B-D316-927A-4643709D1C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CA5A3EE-3055-3E8E-F5BA-55FA145E760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0469DD9-7DC2-C909-32D2-01043C03687C}"/>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0AA2DBAA-1F7F-CBBF-BFE9-BAF7CD473162}"/>
              </a:ext>
            </a:extLst>
          </p:cNvPr>
          <p:cNvSpPr>
            <a:spLocks noGrp="1"/>
          </p:cNvSpPr>
          <p:nvPr>
            <p:ph idx="1" hasCustomPrompt="1"/>
          </p:nvPr>
        </p:nvSpPr>
        <p:spPr>
          <a:xfrm>
            <a:off x="457200" y="1828800"/>
            <a:ext cx="3657600"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BDCF7A71-E79C-A073-DD76-74AF58BD4C12}"/>
              </a:ext>
            </a:extLst>
          </p:cNvPr>
          <p:cNvSpPr>
            <a:spLocks noGrp="1"/>
          </p:cNvSpPr>
          <p:nvPr>
            <p:ph idx="13" hasCustomPrompt="1"/>
          </p:nvPr>
        </p:nvSpPr>
        <p:spPr>
          <a:xfrm>
            <a:off x="4273550"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3">
            <a:extLst>
              <a:ext uri="{FF2B5EF4-FFF2-40B4-BE49-F238E27FC236}">
                <a16:creationId xmlns:a16="http://schemas.microsoft.com/office/drawing/2014/main" id="{C87844C5-0BBC-5A19-6483-4C257EC07FD9}"/>
              </a:ext>
            </a:extLst>
          </p:cNvPr>
          <p:cNvSpPr>
            <a:spLocks noGrp="1"/>
          </p:cNvSpPr>
          <p:nvPr>
            <p:ph idx="14" hasCustomPrompt="1"/>
          </p:nvPr>
        </p:nvSpPr>
        <p:spPr>
          <a:xfrm>
            <a:off x="8077200" y="1828800"/>
            <a:ext cx="4114799" cy="4571999"/>
          </a:xfrm>
          <a:prstGeom prst="rect">
            <a:avLst/>
          </a:prstGeom>
        </p:spPr>
        <p:txBody>
          <a:bodyPr vert="horz" lIns="0" tIns="0" rIns="182880" bIns="0" rtlCol="0">
            <a:noAutofit/>
          </a:bodyPr>
          <a:lstStyle/>
          <a:p>
            <a:pPr lvl="4"/>
            <a:r>
              <a:rPr lang="en-US"/>
              <a:t>Click to add Object</a:t>
            </a:r>
          </a:p>
        </p:txBody>
      </p:sp>
    </p:spTree>
    <p:extLst>
      <p:ext uri="{BB962C8B-B14F-4D97-AF65-F5344CB8AC3E}">
        <p14:creationId xmlns:p14="http://schemas.microsoft.com/office/powerpoint/2010/main" val="42768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237-Content-(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EC7E-4C63-D166-8AD4-627DA59AEEA8}"/>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61D297AB-4EA6-98C8-5F49-8D03E1DEFF46}"/>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876FCC51-7FF3-1EAB-1F6B-D2D27351BDFE}"/>
              </a:ext>
            </a:extLst>
          </p:cNvPr>
          <p:cNvSpPr>
            <a:spLocks noGrp="1"/>
          </p:cNvSpPr>
          <p:nvPr>
            <p:ph type="dt" sz="half" idx="20"/>
          </p:nvPr>
        </p:nvSpPr>
        <p:spPr/>
        <p:txBody>
          <a:bodyPr/>
          <a:lstStyle/>
          <a:p>
            <a:endParaRPr lang="en-US"/>
          </a:p>
        </p:txBody>
      </p:sp>
      <p:sp>
        <p:nvSpPr>
          <p:cNvPr id="4" name="Text Placeholder 10">
            <a:extLst>
              <a:ext uri="{FF2B5EF4-FFF2-40B4-BE49-F238E27FC236}">
                <a16:creationId xmlns:a16="http://schemas.microsoft.com/office/drawing/2014/main" id="{66C2BC2E-25B0-34E0-23B2-8D4DCDE85A7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38A5D01-FF09-2C68-180F-FFC2C230269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E05BD03C-CFB1-FA4D-077E-EB6E2A9384E6}"/>
              </a:ext>
            </a:extLst>
          </p:cNvPr>
          <p:cNvSpPr>
            <a:spLocks noGrp="1"/>
          </p:cNvSpPr>
          <p:nvPr>
            <p:ph type="body" sz="quarter" idx="21" hasCustomPrompt="1"/>
          </p:nvPr>
        </p:nvSpPr>
        <p:spPr>
          <a:xfrm>
            <a:off x="457201" y="1225550"/>
            <a:ext cx="11277600" cy="603904"/>
          </a:xfrm>
        </p:spPr>
        <p:txBody>
          <a:bodyPr/>
          <a:lstStyle/>
          <a:p>
            <a:pPr lvl="0"/>
            <a:r>
              <a:rPr lang="en-US"/>
              <a:t>Sub Title</a:t>
            </a:r>
          </a:p>
        </p:txBody>
      </p:sp>
      <p:sp>
        <p:nvSpPr>
          <p:cNvPr id="11" name="Text Placeholder 1">
            <a:extLst>
              <a:ext uri="{FF2B5EF4-FFF2-40B4-BE49-F238E27FC236}">
                <a16:creationId xmlns:a16="http://schemas.microsoft.com/office/drawing/2014/main" id="{536E4451-732C-76EC-8041-3C1631C240D1}"/>
              </a:ext>
            </a:extLst>
          </p:cNvPr>
          <p:cNvSpPr>
            <a:spLocks noGrp="1"/>
          </p:cNvSpPr>
          <p:nvPr>
            <p:ph idx="1" hasCustomPrompt="1"/>
          </p:nvPr>
        </p:nvSpPr>
        <p:spPr>
          <a:xfrm>
            <a:off x="2497" y="1828800"/>
            <a:ext cx="4114800" cy="4571999"/>
          </a:xfrm>
          <a:prstGeom prst="rect">
            <a:avLst/>
          </a:prstGeom>
        </p:spPr>
        <p:txBody>
          <a:bodyPr vert="horz" lIns="0" tIns="0" rIns="182880" bIns="0" rtlCol="0">
            <a:noAutofit/>
          </a:bodyPr>
          <a:lstStyle/>
          <a:p>
            <a:pPr lvl="4"/>
            <a:r>
              <a:rPr lang="en-US"/>
              <a:t>Click to add Object</a:t>
            </a:r>
          </a:p>
        </p:txBody>
      </p:sp>
      <p:sp>
        <p:nvSpPr>
          <p:cNvPr id="12" name="Text Placeholder 2">
            <a:extLst>
              <a:ext uri="{FF2B5EF4-FFF2-40B4-BE49-F238E27FC236}">
                <a16:creationId xmlns:a16="http://schemas.microsoft.com/office/drawing/2014/main" id="{30E208F4-5B4C-1E29-FC71-02EB351FDE5F}"/>
              </a:ext>
            </a:extLst>
          </p:cNvPr>
          <p:cNvSpPr>
            <a:spLocks noGrp="1"/>
          </p:cNvSpPr>
          <p:nvPr>
            <p:ph idx="13" hasCustomPrompt="1"/>
          </p:nvPr>
        </p:nvSpPr>
        <p:spPr>
          <a:xfrm>
            <a:off x="4276047" y="1828800"/>
            <a:ext cx="3651250" cy="45720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3">
            <a:extLst>
              <a:ext uri="{FF2B5EF4-FFF2-40B4-BE49-F238E27FC236}">
                <a16:creationId xmlns:a16="http://schemas.microsoft.com/office/drawing/2014/main" id="{6C4D4112-2975-CE1B-687C-305DF623683B}"/>
              </a:ext>
            </a:extLst>
          </p:cNvPr>
          <p:cNvSpPr>
            <a:spLocks noGrp="1"/>
          </p:cNvSpPr>
          <p:nvPr>
            <p:ph idx="14" hasCustomPrompt="1"/>
          </p:nvPr>
        </p:nvSpPr>
        <p:spPr>
          <a:xfrm>
            <a:off x="8079698" y="1828800"/>
            <a:ext cx="3655102" cy="45719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0659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239-Content-(Ligh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35CB3D-1DFD-C63C-3664-D0ACF1A456E4}"/>
              </a:ext>
            </a:extLst>
          </p:cNvPr>
          <p:cNvSpPr>
            <a:spLocks noGrp="1"/>
          </p:cNvSpPr>
          <p:nvPr>
            <p:ph type="pic" sz="quarter" idx="26"/>
          </p:nvPr>
        </p:nvSpPr>
        <p:spPr>
          <a:xfrm>
            <a:off x="457200" y="1981200"/>
            <a:ext cx="1005840" cy="1005840"/>
          </a:xfrm>
        </p:spPr>
        <p:txBody>
          <a:bodyPr>
            <a:noAutofit/>
          </a:bodyPr>
          <a:lstStyle/>
          <a:p>
            <a:endParaRPr lang="en-US"/>
          </a:p>
        </p:txBody>
      </p:sp>
      <p:sp>
        <p:nvSpPr>
          <p:cNvPr id="3" name="Picture Placeholder 2">
            <a:extLst>
              <a:ext uri="{FF2B5EF4-FFF2-40B4-BE49-F238E27FC236}">
                <a16:creationId xmlns:a16="http://schemas.microsoft.com/office/drawing/2014/main" id="{A5F13DA5-BA81-301E-C384-5DED32ED9EAA}"/>
              </a:ext>
            </a:extLst>
          </p:cNvPr>
          <p:cNvSpPr>
            <a:spLocks noGrp="1"/>
          </p:cNvSpPr>
          <p:nvPr>
            <p:ph type="pic" sz="quarter" idx="27"/>
          </p:nvPr>
        </p:nvSpPr>
        <p:spPr>
          <a:xfrm>
            <a:off x="3314700" y="1981200"/>
            <a:ext cx="1005840" cy="1005840"/>
          </a:xfrm>
        </p:spPr>
        <p:txBody>
          <a:bodyPr>
            <a:noAutofit/>
          </a:bodyPr>
          <a:lstStyle/>
          <a:p>
            <a:endParaRPr lang="en-US"/>
          </a:p>
        </p:txBody>
      </p:sp>
      <p:sp>
        <p:nvSpPr>
          <p:cNvPr id="4" name="Picture Placeholder 3">
            <a:extLst>
              <a:ext uri="{FF2B5EF4-FFF2-40B4-BE49-F238E27FC236}">
                <a16:creationId xmlns:a16="http://schemas.microsoft.com/office/drawing/2014/main" id="{E23350A7-4478-75ED-06F9-FA8937664EDC}"/>
              </a:ext>
            </a:extLst>
          </p:cNvPr>
          <p:cNvSpPr>
            <a:spLocks noGrp="1"/>
          </p:cNvSpPr>
          <p:nvPr>
            <p:ph type="pic" sz="quarter" idx="28"/>
          </p:nvPr>
        </p:nvSpPr>
        <p:spPr>
          <a:xfrm>
            <a:off x="6172200" y="1981200"/>
            <a:ext cx="1005840" cy="1005840"/>
          </a:xfrm>
        </p:spPr>
        <p:txBody>
          <a:bodyPr>
            <a:noAutofit/>
          </a:bodyPr>
          <a:lstStyle/>
          <a:p>
            <a:endParaRPr lang="en-US"/>
          </a:p>
        </p:txBody>
      </p:sp>
      <p:sp>
        <p:nvSpPr>
          <p:cNvPr id="5" name="Picture Placeholder 4">
            <a:extLst>
              <a:ext uri="{FF2B5EF4-FFF2-40B4-BE49-F238E27FC236}">
                <a16:creationId xmlns:a16="http://schemas.microsoft.com/office/drawing/2014/main" id="{F511A998-AACA-58B0-82BA-B89B632FC8C2}"/>
              </a:ext>
            </a:extLst>
          </p:cNvPr>
          <p:cNvSpPr>
            <a:spLocks noGrp="1"/>
          </p:cNvSpPr>
          <p:nvPr>
            <p:ph type="pic" sz="quarter" idx="29"/>
          </p:nvPr>
        </p:nvSpPr>
        <p:spPr>
          <a:xfrm>
            <a:off x="9029700" y="1981200"/>
            <a:ext cx="1005840" cy="1005840"/>
          </a:xfrm>
        </p:spPr>
        <p:txBody>
          <a:bodyPr>
            <a:noAutofit/>
          </a:bodyPr>
          <a:lstStyle/>
          <a:p>
            <a:endParaRPr lang="en-US"/>
          </a:p>
        </p:txBody>
      </p:sp>
      <p:sp>
        <p:nvSpPr>
          <p:cNvPr id="11" name="Footer Placeholder 1">
            <a:extLst>
              <a:ext uri="{FF2B5EF4-FFF2-40B4-BE49-F238E27FC236}">
                <a16:creationId xmlns:a16="http://schemas.microsoft.com/office/drawing/2014/main" id="{3480ECF9-7C4F-47C4-A6AA-0F7694897B0F}"/>
              </a:ext>
            </a:extLst>
          </p:cNvPr>
          <p:cNvSpPr>
            <a:spLocks noGrp="1"/>
          </p:cNvSpPr>
          <p:nvPr>
            <p:ph type="ftr" sz="quarter" idx="22"/>
          </p:nvPr>
        </p:nvSpPr>
        <p:spPr/>
        <p:txBody>
          <a:bodyPr/>
          <a:lstStyle/>
          <a:p>
            <a:r>
              <a:rPr lang="en-US"/>
              <a:t> </a:t>
            </a:r>
          </a:p>
        </p:txBody>
      </p:sp>
      <p:sp>
        <p:nvSpPr>
          <p:cNvPr id="19" name="Slide Number Placeholder 1">
            <a:extLst>
              <a:ext uri="{FF2B5EF4-FFF2-40B4-BE49-F238E27FC236}">
                <a16:creationId xmlns:a16="http://schemas.microsoft.com/office/drawing/2014/main" id="{DCD94EB8-C318-13C4-3A64-EC4B8D9241C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8" name="Date Placeholder 7">
            <a:extLst>
              <a:ext uri="{FF2B5EF4-FFF2-40B4-BE49-F238E27FC236}">
                <a16:creationId xmlns:a16="http://schemas.microsoft.com/office/drawing/2014/main" id="{1D1D9498-9983-D8EA-FDCC-5346E1A48009}"/>
              </a:ext>
            </a:extLst>
          </p:cNvPr>
          <p:cNvSpPr>
            <a:spLocks noGrp="1"/>
          </p:cNvSpPr>
          <p:nvPr>
            <p:ph type="dt" sz="half" idx="30"/>
          </p:nvPr>
        </p:nvSpPr>
        <p:spPr/>
        <p:txBody>
          <a:bodyPr/>
          <a:lstStyle/>
          <a:p>
            <a:endParaRPr lang="en-US"/>
          </a:p>
        </p:txBody>
      </p:sp>
      <p:sp>
        <p:nvSpPr>
          <p:cNvPr id="12" name="Text Placeholder 10">
            <a:extLst>
              <a:ext uri="{FF2B5EF4-FFF2-40B4-BE49-F238E27FC236}">
                <a16:creationId xmlns:a16="http://schemas.microsoft.com/office/drawing/2014/main" id="{AC98F11E-34D7-2280-87BD-B95A6BCCA295}"/>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257670A6-9E16-EB6C-6BF7-E4D64D30006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4" name="Text Placeholder 9">
            <a:extLst>
              <a:ext uri="{FF2B5EF4-FFF2-40B4-BE49-F238E27FC236}">
                <a16:creationId xmlns:a16="http://schemas.microsoft.com/office/drawing/2014/main" id="{617D0AC6-B75B-FB3B-11F1-7B4A45F7C514}"/>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D02D0097-7A92-B95B-96E7-5DB8D93A9BE8}"/>
              </a:ext>
            </a:extLst>
          </p:cNvPr>
          <p:cNvSpPr>
            <a:spLocks noGrp="1"/>
          </p:cNvSpPr>
          <p:nvPr>
            <p:ph idx="1" hasCustomPrompt="1"/>
          </p:nvPr>
        </p:nvSpPr>
        <p:spPr>
          <a:xfrm>
            <a:off x="457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9CAACD-2B03-8DAB-361A-67E28FB8548B}"/>
              </a:ext>
            </a:extLst>
          </p:cNvPr>
          <p:cNvSpPr>
            <a:spLocks noGrp="1"/>
          </p:cNvSpPr>
          <p:nvPr>
            <p:ph idx="13" hasCustomPrompt="1"/>
          </p:nvPr>
        </p:nvSpPr>
        <p:spPr>
          <a:xfrm>
            <a:off x="3314700" y="3167742"/>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0167CCEF-76F5-F221-E6AD-37EF2270911B}"/>
              </a:ext>
            </a:extLst>
          </p:cNvPr>
          <p:cNvSpPr>
            <a:spLocks noGrp="1"/>
          </p:cNvSpPr>
          <p:nvPr>
            <p:ph idx="14" hasCustomPrompt="1"/>
          </p:nvPr>
        </p:nvSpPr>
        <p:spPr>
          <a:xfrm>
            <a:off x="61722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CEF5440D-01D2-7FCD-DCA1-CC33EF11E947}"/>
              </a:ext>
            </a:extLst>
          </p:cNvPr>
          <p:cNvSpPr>
            <a:spLocks noGrp="1"/>
          </p:cNvSpPr>
          <p:nvPr>
            <p:ph idx="16" hasCustomPrompt="1"/>
          </p:nvPr>
        </p:nvSpPr>
        <p:spPr>
          <a:xfrm>
            <a:off x="9029700" y="3167741"/>
            <a:ext cx="2705100" cy="320040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7325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241-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200" y="1981200"/>
            <a:ext cx="2705100" cy="13716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3314700" y="1981201"/>
            <a:ext cx="2705100" cy="1371600"/>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6172200" y="1981201"/>
            <a:ext cx="2705100" cy="13715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9029700" y="1981201"/>
            <a:ext cx="2705100" cy="1371599"/>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31400C5E-AF2F-9185-796D-6D69DBAC121F}"/>
              </a:ext>
            </a:extLst>
          </p:cNvPr>
          <p:cNvSpPr>
            <a:spLocks noGrp="1"/>
          </p:cNvSpPr>
          <p:nvPr>
            <p:ph type="ftr" sz="quarter" idx="22"/>
          </p:nvPr>
        </p:nvSpPr>
        <p:spPr/>
        <p:txBody>
          <a:bodyPr/>
          <a:lstStyle/>
          <a:p>
            <a:r>
              <a:rPr lang="en-US"/>
              <a:t> </a:t>
            </a:r>
          </a:p>
        </p:txBody>
      </p:sp>
      <p:sp>
        <p:nvSpPr>
          <p:cNvPr id="11" name="Slide Number Placeholder 1">
            <a:extLst>
              <a:ext uri="{FF2B5EF4-FFF2-40B4-BE49-F238E27FC236}">
                <a16:creationId xmlns:a16="http://schemas.microsoft.com/office/drawing/2014/main" id="{F29995DE-9FD5-414B-A8EC-7AA0ABBC9689}"/>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13475D6-4E7B-36AC-E56B-E87D727EB048}"/>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8810E247-3E47-92C8-A19A-0A6AB9116311}"/>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0085A86-73E8-5A5C-2ED9-87188EAEA32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3866AB35-32E8-2B2E-73F1-644CDE1BE73F}"/>
              </a:ext>
            </a:extLst>
          </p:cNvPr>
          <p:cNvSpPr>
            <a:spLocks noGrp="1"/>
          </p:cNvSpPr>
          <p:nvPr>
            <p:ph type="body" sz="quarter" idx="25" hasCustomPrompt="1"/>
          </p:nvPr>
        </p:nvSpPr>
        <p:spPr>
          <a:xfrm>
            <a:off x="457201" y="1225550"/>
            <a:ext cx="11277600" cy="603904"/>
          </a:xfrm>
        </p:spPr>
        <p:txBody>
          <a:bodyPr/>
          <a:lstStyle/>
          <a:p>
            <a:pPr lvl="0"/>
            <a:r>
              <a:rPr lang="en-US"/>
              <a:t>Sub Title</a:t>
            </a:r>
          </a:p>
        </p:txBody>
      </p:sp>
      <p:sp>
        <p:nvSpPr>
          <p:cNvPr id="23" name="Text Placeholder 1">
            <a:extLst>
              <a:ext uri="{FF2B5EF4-FFF2-40B4-BE49-F238E27FC236}">
                <a16:creationId xmlns:a16="http://schemas.microsoft.com/office/drawing/2014/main" id="{561ADE85-3353-ED9B-66F2-A3A8CA637160}"/>
              </a:ext>
            </a:extLst>
          </p:cNvPr>
          <p:cNvSpPr>
            <a:spLocks noGrp="1"/>
          </p:cNvSpPr>
          <p:nvPr>
            <p:ph idx="1" hasCustomPrompt="1"/>
          </p:nvPr>
        </p:nvSpPr>
        <p:spPr>
          <a:xfrm>
            <a:off x="457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2">
            <a:extLst>
              <a:ext uri="{FF2B5EF4-FFF2-40B4-BE49-F238E27FC236}">
                <a16:creationId xmlns:a16="http://schemas.microsoft.com/office/drawing/2014/main" id="{81EA8D59-1828-7E34-A312-44F705816DFC}"/>
              </a:ext>
            </a:extLst>
          </p:cNvPr>
          <p:cNvSpPr>
            <a:spLocks noGrp="1"/>
          </p:cNvSpPr>
          <p:nvPr>
            <p:ph idx="13" hasCustomPrompt="1"/>
          </p:nvPr>
        </p:nvSpPr>
        <p:spPr>
          <a:xfrm>
            <a:off x="33147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3">
            <a:extLst>
              <a:ext uri="{FF2B5EF4-FFF2-40B4-BE49-F238E27FC236}">
                <a16:creationId xmlns:a16="http://schemas.microsoft.com/office/drawing/2014/main" id="{ACBE9505-CBD0-C704-3832-F7DCDE010018}"/>
              </a:ext>
            </a:extLst>
          </p:cNvPr>
          <p:cNvSpPr>
            <a:spLocks noGrp="1"/>
          </p:cNvSpPr>
          <p:nvPr>
            <p:ph idx="14" hasCustomPrompt="1"/>
          </p:nvPr>
        </p:nvSpPr>
        <p:spPr>
          <a:xfrm>
            <a:off x="6172200" y="3505201"/>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6" name="Text Placeholder 4">
            <a:extLst>
              <a:ext uri="{FF2B5EF4-FFF2-40B4-BE49-F238E27FC236}">
                <a16:creationId xmlns:a16="http://schemas.microsoft.com/office/drawing/2014/main" id="{09C1DCD3-6C14-5936-604C-8894F42BF476}"/>
              </a:ext>
            </a:extLst>
          </p:cNvPr>
          <p:cNvSpPr>
            <a:spLocks noGrp="1"/>
          </p:cNvSpPr>
          <p:nvPr>
            <p:ph idx="16" hasCustomPrompt="1"/>
          </p:nvPr>
        </p:nvSpPr>
        <p:spPr>
          <a:xfrm>
            <a:off x="9029700" y="3505200"/>
            <a:ext cx="2705100" cy="2895599"/>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47045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43-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200"/>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5B554AAF-532B-1BD3-61D5-EEC83E5E0357}"/>
              </a:ext>
            </a:extLst>
          </p:cNvPr>
          <p:cNvSpPr>
            <a:spLocks noGrp="1"/>
          </p:cNvSpPr>
          <p:nvPr>
            <p:ph type="ftr" sz="quarter" idx="19"/>
          </p:nvPr>
        </p:nvSpPr>
        <p:spPr/>
        <p:txBody>
          <a:bodyPr/>
          <a:lstStyle/>
          <a:p>
            <a:r>
              <a:rPr lang="en-US"/>
              <a:t> </a:t>
            </a:r>
          </a:p>
        </p:txBody>
      </p:sp>
      <p:sp>
        <p:nvSpPr>
          <p:cNvPr id="11" name="Slide Number Placeholder 1">
            <a:extLst>
              <a:ext uri="{FF2B5EF4-FFF2-40B4-BE49-F238E27FC236}">
                <a16:creationId xmlns:a16="http://schemas.microsoft.com/office/drawing/2014/main" id="{345D2F30-CB01-BB3E-DACA-ED2284E1EB5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4F0CE5F-FC71-BB61-10D3-AA295B36C9DC}"/>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D0A5275F-7D16-568B-B077-6B499856E75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495324E-D49F-B882-41D6-BC7FDDB84B9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23352505-D91C-9C88-2996-49044E8F5326}"/>
              </a:ext>
            </a:extLst>
          </p:cNvPr>
          <p:cNvSpPr>
            <a:spLocks noGrp="1"/>
          </p:cNvSpPr>
          <p:nvPr>
            <p:ph type="body" sz="quarter" idx="22" hasCustomPrompt="1"/>
          </p:nvPr>
        </p:nvSpPr>
        <p:spPr>
          <a:xfrm>
            <a:off x="457201" y="1225550"/>
            <a:ext cx="11277600" cy="603904"/>
          </a:xfrm>
        </p:spPr>
        <p:txBody>
          <a:bodyPr/>
          <a:lstStyle/>
          <a:p>
            <a:pPr lvl="0"/>
            <a:r>
              <a:rPr lang="en-US"/>
              <a:t>Sub Title</a:t>
            </a:r>
          </a:p>
        </p:txBody>
      </p:sp>
      <p:sp>
        <p:nvSpPr>
          <p:cNvPr id="12" name="Text Placeholder 1">
            <a:extLst>
              <a:ext uri="{FF2B5EF4-FFF2-40B4-BE49-F238E27FC236}">
                <a16:creationId xmlns:a16="http://schemas.microsoft.com/office/drawing/2014/main" id="{62C459B7-3980-335C-6370-4E2D17FFC79D}"/>
              </a:ext>
            </a:extLst>
          </p:cNvPr>
          <p:cNvSpPr>
            <a:spLocks noGrp="1"/>
          </p:cNvSpPr>
          <p:nvPr>
            <p:ph idx="1" hasCustomPrompt="1"/>
          </p:nvPr>
        </p:nvSpPr>
        <p:spPr>
          <a:xfrm>
            <a:off x="457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3CC09DB1-AE85-475D-086F-FF12BF88D41E}"/>
              </a:ext>
            </a:extLst>
          </p:cNvPr>
          <p:cNvSpPr>
            <a:spLocks noGrp="1"/>
          </p:cNvSpPr>
          <p:nvPr>
            <p:ph idx="13" hasCustomPrompt="1"/>
          </p:nvPr>
        </p:nvSpPr>
        <p:spPr>
          <a:xfrm>
            <a:off x="3314700" y="3938450"/>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F90E82B1-3C88-B47C-BB29-F0C4FAD7FB50}"/>
              </a:ext>
            </a:extLst>
          </p:cNvPr>
          <p:cNvSpPr>
            <a:spLocks noGrp="1"/>
          </p:cNvSpPr>
          <p:nvPr>
            <p:ph idx="14" hasCustomPrompt="1"/>
          </p:nvPr>
        </p:nvSpPr>
        <p:spPr>
          <a:xfrm>
            <a:off x="61722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4">
            <a:extLst>
              <a:ext uri="{FF2B5EF4-FFF2-40B4-BE49-F238E27FC236}">
                <a16:creationId xmlns:a16="http://schemas.microsoft.com/office/drawing/2014/main" id="{6FA68CE8-B34A-CE33-40EB-0E20C9BFB657}"/>
              </a:ext>
            </a:extLst>
          </p:cNvPr>
          <p:cNvSpPr>
            <a:spLocks noGrp="1"/>
          </p:cNvSpPr>
          <p:nvPr>
            <p:ph idx="16" hasCustomPrompt="1"/>
          </p:nvPr>
        </p:nvSpPr>
        <p:spPr>
          <a:xfrm>
            <a:off x="9029700" y="3938449"/>
            <a:ext cx="2705100" cy="2468880"/>
          </a:xfrm>
          <a:prstGeom prst="rect">
            <a:avLst/>
          </a:prstGeom>
        </p:spPr>
        <p:txBody>
          <a:bodyPr vert="horz" lIns="0" tIns="0" rIns="18288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97831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245-Content-(Light)">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E5B1CA-738C-6FEB-554E-C2ADB950BAF2}"/>
              </a:ext>
            </a:extLst>
          </p:cNvPr>
          <p:cNvSpPr>
            <a:spLocks noGrp="1"/>
          </p:cNvSpPr>
          <p:nvPr>
            <p:ph type="pic" sz="quarter" idx="26"/>
          </p:nvPr>
        </p:nvSpPr>
        <p:spPr>
          <a:xfrm>
            <a:off x="457200" y="1981200"/>
            <a:ext cx="1005840" cy="1005840"/>
          </a:xfrm>
        </p:spPr>
        <p:txBody>
          <a:bodyPr>
            <a:noAutofit/>
          </a:bodyPr>
          <a:lstStyle/>
          <a:p>
            <a:endParaRPr lang="en-US"/>
          </a:p>
        </p:txBody>
      </p:sp>
      <p:sp>
        <p:nvSpPr>
          <p:cNvPr id="5" name="Picture Placeholder 2">
            <a:extLst>
              <a:ext uri="{FF2B5EF4-FFF2-40B4-BE49-F238E27FC236}">
                <a16:creationId xmlns:a16="http://schemas.microsoft.com/office/drawing/2014/main" id="{52531EE6-2B7D-C3E3-DF99-5F445A4D706D}"/>
              </a:ext>
            </a:extLst>
          </p:cNvPr>
          <p:cNvSpPr>
            <a:spLocks noGrp="1"/>
          </p:cNvSpPr>
          <p:nvPr>
            <p:ph type="pic" sz="quarter" idx="27"/>
          </p:nvPr>
        </p:nvSpPr>
        <p:spPr>
          <a:xfrm>
            <a:off x="2750820" y="1981200"/>
            <a:ext cx="1005840" cy="1005840"/>
          </a:xfrm>
        </p:spPr>
        <p:txBody>
          <a:bodyPr>
            <a:noAutofit/>
          </a:bodyPr>
          <a:lstStyle/>
          <a:p>
            <a:endParaRPr lang="en-US"/>
          </a:p>
        </p:txBody>
      </p:sp>
      <p:sp>
        <p:nvSpPr>
          <p:cNvPr id="8" name="Picture Placeholder 3">
            <a:extLst>
              <a:ext uri="{FF2B5EF4-FFF2-40B4-BE49-F238E27FC236}">
                <a16:creationId xmlns:a16="http://schemas.microsoft.com/office/drawing/2014/main" id="{7EC53369-AB7A-AF7E-770F-43B77B002328}"/>
              </a:ext>
            </a:extLst>
          </p:cNvPr>
          <p:cNvSpPr>
            <a:spLocks noGrp="1"/>
          </p:cNvSpPr>
          <p:nvPr>
            <p:ph type="pic" sz="quarter" idx="28"/>
          </p:nvPr>
        </p:nvSpPr>
        <p:spPr>
          <a:xfrm>
            <a:off x="5044440" y="1981200"/>
            <a:ext cx="1005840" cy="1005840"/>
          </a:xfrm>
        </p:spPr>
        <p:txBody>
          <a:bodyPr>
            <a:noAutofit/>
          </a:bodyPr>
          <a:lstStyle/>
          <a:p>
            <a:endParaRPr lang="en-US"/>
          </a:p>
        </p:txBody>
      </p:sp>
      <p:sp>
        <p:nvSpPr>
          <p:cNvPr id="12" name="Picture Placeholder 4">
            <a:extLst>
              <a:ext uri="{FF2B5EF4-FFF2-40B4-BE49-F238E27FC236}">
                <a16:creationId xmlns:a16="http://schemas.microsoft.com/office/drawing/2014/main" id="{EC4A09B5-5254-FAA1-3218-0B7B2B088FE6}"/>
              </a:ext>
            </a:extLst>
          </p:cNvPr>
          <p:cNvSpPr>
            <a:spLocks noGrp="1"/>
          </p:cNvSpPr>
          <p:nvPr>
            <p:ph type="pic" sz="quarter" idx="29"/>
          </p:nvPr>
        </p:nvSpPr>
        <p:spPr>
          <a:xfrm>
            <a:off x="7338060" y="1981200"/>
            <a:ext cx="1005840" cy="1005840"/>
          </a:xfrm>
        </p:spPr>
        <p:txBody>
          <a:bodyPr>
            <a:noAutofit/>
          </a:bodyPr>
          <a:lstStyle/>
          <a:p>
            <a:endParaRPr lang="en-US"/>
          </a:p>
        </p:txBody>
      </p:sp>
      <p:sp>
        <p:nvSpPr>
          <p:cNvPr id="19" name="Picture Placeholder 5">
            <a:extLst>
              <a:ext uri="{FF2B5EF4-FFF2-40B4-BE49-F238E27FC236}">
                <a16:creationId xmlns:a16="http://schemas.microsoft.com/office/drawing/2014/main" id="{B8A4F8B6-8AA5-5CE6-818B-CE209B34F091}"/>
              </a:ext>
            </a:extLst>
          </p:cNvPr>
          <p:cNvSpPr>
            <a:spLocks noGrp="1"/>
          </p:cNvSpPr>
          <p:nvPr>
            <p:ph type="pic" sz="quarter" idx="30"/>
          </p:nvPr>
        </p:nvSpPr>
        <p:spPr>
          <a:xfrm>
            <a:off x="9631680" y="1981200"/>
            <a:ext cx="1005840" cy="1005840"/>
          </a:xfrm>
        </p:spPr>
        <p:txBody>
          <a:bodyPr>
            <a:noAutofit/>
          </a:bodyPr>
          <a:lstStyle/>
          <a:p>
            <a:endParaRPr lang="en-US"/>
          </a:p>
        </p:txBody>
      </p:sp>
      <p:sp>
        <p:nvSpPr>
          <p:cNvPr id="2" name="Footer Placeholder 1">
            <a:extLst>
              <a:ext uri="{FF2B5EF4-FFF2-40B4-BE49-F238E27FC236}">
                <a16:creationId xmlns:a16="http://schemas.microsoft.com/office/drawing/2014/main" id="{DF859498-1432-80C2-41E1-1F633D99145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A7835263-BE91-FD74-19B0-034D15E37BC5}"/>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36135BA-A303-77A7-6C82-40AB99FFE5D4}"/>
              </a:ext>
            </a:extLst>
          </p:cNvPr>
          <p:cNvSpPr>
            <a:spLocks noGrp="1"/>
          </p:cNvSpPr>
          <p:nvPr>
            <p:ph type="dt" sz="half" idx="31"/>
          </p:nvPr>
        </p:nvSpPr>
        <p:spPr/>
        <p:txBody>
          <a:bodyPr/>
          <a:lstStyle/>
          <a:p>
            <a:endParaRPr lang="en-US"/>
          </a:p>
        </p:txBody>
      </p:sp>
      <p:sp>
        <p:nvSpPr>
          <p:cNvPr id="14" name="Text Placeholder 10">
            <a:extLst>
              <a:ext uri="{FF2B5EF4-FFF2-40B4-BE49-F238E27FC236}">
                <a16:creationId xmlns:a16="http://schemas.microsoft.com/office/drawing/2014/main" id="{D31C8265-F685-5B00-8C97-DA4B6344090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5" name="Title 1">
            <a:extLst>
              <a:ext uri="{FF2B5EF4-FFF2-40B4-BE49-F238E27FC236}">
                <a16:creationId xmlns:a16="http://schemas.microsoft.com/office/drawing/2014/main" id="{427C9F1F-1E6D-FECF-3BB7-681BCA82A90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9">
            <a:extLst>
              <a:ext uri="{FF2B5EF4-FFF2-40B4-BE49-F238E27FC236}">
                <a16:creationId xmlns:a16="http://schemas.microsoft.com/office/drawing/2014/main" id="{A6D738EB-8FAA-C4B2-EEB3-83F71BA82566}"/>
              </a:ext>
            </a:extLst>
          </p:cNvPr>
          <p:cNvSpPr>
            <a:spLocks noGrp="1"/>
          </p:cNvSpPr>
          <p:nvPr>
            <p:ph type="body" sz="quarter" idx="20" hasCustomPrompt="1"/>
          </p:nvPr>
        </p:nvSpPr>
        <p:spPr>
          <a:xfrm>
            <a:off x="457200" y="1224896"/>
            <a:ext cx="11277600" cy="603904"/>
          </a:xfrm>
        </p:spPr>
        <p:txBody>
          <a:bodyPr/>
          <a:lstStyle/>
          <a:p>
            <a:pPr lvl="0"/>
            <a:r>
              <a:rPr lang="en-US"/>
              <a:t>Sub Title</a:t>
            </a:r>
          </a:p>
        </p:txBody>
      </p:sp>
      <p:sp>
        <p:nvSpPr>
          <p:cNvPr id="17" name="Text Placeholder 1">
            <a:extLst>
              <a:ext uri="{FF2B5EF4-FFF2-40B4-BE49-F238E27FC236}">
                <a16:creationId xmlns:a16="http://schemas.microsoft.com/office/drawing/2014/main" id="{62BCD0C5-75A4-8D4B-9A43-E79516C4A9A7}"/>
              </a:ext>
            </a:extLst>
          </p:cNvPr>
          <p:cNvSpPr>
            <a:spLocks noGrp="1"/>
          </p:cNvSpPr>
          <p:nvPr>
            <p:ph idx="1" hasCustomPrompt="1"/>
          </p:nvPr>
        </p:nvSpPr>
        <p:spPr>
          <a:xfrm>
            <a:off x="457200" y="3193870"/>
            <a:ext cx="2103120" cy="320693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2">
            <a:extLst>
              <a:ext uri="{FF2B5EF4-FFF2-40B4-BE49-F238E27FC236}">
                <a16:creationId xmlns:a16="http://schemas.microsoft.com/office/drawing/2014/main" id="{F8B809D6-36C3-E5AB-D2C7-4A3CCCE9337E}"/>
              </a:ext>
            </a:extLst>
          </p:cNvPr>
          <p:cNvSpPr>
            <a:spLocks noGrp="1"/>
          </p:cNvSpPr>
          <p:nvPr>
            <p:ph idx="13" hasCustomPrompt="1"/>
          </p:nvPr>
        </p:nvSpPr>
        <p:spPr>
          <a:xfrm>
            <a:off x="275082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3">
            <a:extLst>
              <a:ext uri="{FF2B5EF4-FFF2-40B4-BE49-F238E27FC236}">
                <a16:creationId xmlns:a16="http://schemas.microsoft.com/office/drawing/2014/main" id="{4A052F92-F206-02E6-19A7-CA2177469149}"/>
              </a:ext>
            </a:extLst>
          </p:cNvPr>
          <p:cNvSpPr>
            <a:spLocks noGrp="1"/>
          </p:cNvSpPr>
          <p:nvPr>
            <p:ph idx="14" hasCustomPrompt="1"/>
          </p:nvPr>
        </p:nvSpPr>
        <p:spPr>
          <a:xfrm>
            <a:off x="504444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122EE3B5-7EB3-8180-F79A-2F046784F25B}"/>
              </a:ext>
            </a:extLst>
          </p:cNvPr>
          <p:cNvSpPr>
            <a:spLocks noGrp="1"/>
          </p:cNvSpPr>
          <p:nvPr>
            <p:ph idx="16" hasCustomPrompt="1"/>
          </p:nvPr>
        </p:nvSpPr>
        <p:spPr>
          <a:xfrm>
            <a:off x="7338060" y="3193868"/>
            <a:ext cx="2103120" cy="320693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11323FCF-DD2C-D57C-EAC1-7FF0D874B233}"/>
              </a:ext>
            </a:extLst>
          </p:cNvPr>
          <p:cNvSpPr>
            <a:spLocks noGrp="1"/>
          </p:cNvSpPr>
          <p:nvPr>
            <p:ph idx="22" hasCustomPrompt="1"/>
          </p:nvPr>
        </p:nvSpPr>
        <p:spPr>
          <a:xfrm>
            <a:off x="9631680" y="3193869"/>
            <a:ext cx="2103120" cy="320693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0343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790463"/>
      </p:ext>
    </p:extLst>
  </p:cSld>
  <p:clrMapOvr>
    <a:masterClrMapping/>
  </p:clrMapOvr>
  <p:transition/>
  <p:extLst>
    <p:ext uri="{DCECCB84-F9BA-43D5-87BE-67443E8EF086}">
      <p15:sldGuideLst xmlns:p15="http://schemas.microsoft.com/office/powerpoint/2012/main">
        <p15:guide id="1" pos="264">
          <p15:clr>
            <a:srgbClr val="CCCCCC"/>
          </p15:clr>
        </p15:guide>
        <p15:guide id="2" pos="741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247-Content-(Light)">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88B9063-F07F-7520-8ED7-2CE10872F6C0}"/>
              </a:ext>
            </a:extLst>
          </p:cNvPr>
          <p:cNvSpPr>
            <a:spLocks noGrp="1"/>
          </p:cNvSpPr>
          <p:nvPr>
            <p:ph sz="quarter" idx="18" hasCustomPrompt="1"/>
          </p:nvPr>
        </p:nvSpPr>
        <p:spPr>
          <a:xfrm>
            <a:off x="457198" y="1981200"/>
            <a:ext cx="2103120" cy="1524000"/>
          </a:xfrm>
        </p:spPr>
        <p:txBody>
          <a:bodyPr>
            <a:noAutofit/>
          </a:bodyPr>
          <a:lstStyle/>
          <a:p>
            <a:pPr lvl="5"/>
            <a:r>
              <a:rPr lang="en-US"/>
              <a:t>Click to add Content</a:t>
            </a:r>
          </a:p>
        </p:txBody>
      </p:sp>
      <p:sp>
        <p:nvSpPr>
          <p:cNvPr id="15" name="Content Placeholder 2">
            <a:extLst>
              <a:ext uri="{FF2B5EF4-FFF2-40B4-BE49-F238E27FC236}">
                <a16:creationId xmlns:a16="http://schemas.microsoft.com/office/drawing/2014/main" id="{306C9C05-AE45-1A4F-154F-F590AD17C2C4}"/>
              </a:ext>
            </a:extLst>
          </p:cNvPr>
          <p:cNvSpPr>
            <a:spLocks noGrp="1"/>
          </p:cNvSpPr>
          <p:nvPr>
            <p:ph sz="quarter" idx="19" hasCustomPrompt="1"/>
          </p:nvPr>
        </p:nvSpPr>
        <p:spPr>
          <a:xfrm>
            <a:off x="2750820" y="1979023"/>
            <a:ext cx="2103120" cy="1526177"/>
          </a:xfrm>
        </p:spPr>
        <p:txBody>
          <a:bodyPr>
            <a:noAutofit/>
          </a:bodyPr>
          <a:lstStyle/>
          <a:p>
            <a:pPr lvl="5"/>
            <a:r>
              <a:rPr lang="en-US"/>
              <a:t>Click to add Content</a:t>
            </a:r>
          </a:p>
        </p:txBody>
      </p:sp>
      <p:sp>
        <p:nvSpPr>
          <p:cNvPr id="16" name="Content Placeholder 3">
            <a:extLst>
              <a:ext uri="{FF2B5EF4-FFF2-40B4-BE49-F238E27FC236}">
                <a16:creationId xmlns:a16="http://schemas.microsoft.com/office/drawing/2014/main" id="{A83839D2-2773-74E6-A6DE-3F62E7F59A93}"/>
              </a:ext>
            </a:extLst>
          </p:cNvPr>
          <p:cNvSpPr>
            <a:spLocks noGrp="1"/>
          </p:cNvSpPr>
          <p:nvPr>
            <p:ph sz="quarter" idx="20" hasCustomPrompt="1"/>
          </p:nvPr>
        </p:nvSpPr>
        <p:spPr>
          <a:xfrm>
            <a:off x="5044440" y="1981201"/>
            <a:ext cx="2103120" cy="1523999"/>
          </a:xfrm>
        </p:spPr>
        <p:txBody>
          <a:bodyPr>
            <a:noAutofit/>
          </a:bodyPr>
          <a:lstStyle/>
          <a:p>
            <a:pPr lvl="5"/>
            <a:r>
              <a:rPr lang="en-US"/>
              <a:t>Click to add Content</a:t>
            </a:r>
          </a:p>
        </p:txBody>
      </p:sp>
      <p:sp>
        <p:nvSpPr>
          <p:cNvPr id="17" name="Content Placeholder 4">
            <a:extLst>
              <a:ext uri="{FF2B5EF4-FFF2-40B4-BE49-F238E27FC236}">
                <a16:creationId xmlns:a16="http://schemas.microsoft.com/office/drawing/2014/main" id="{327814DC-7100-1CD2-598C-5F1AFD05A119}"/>
              </a:ext>
            </a:extLst>
          </p:cNvPr>
          <p:cNvSpPr>
            <a:spLocks noGrp="1"/>
          </p:cNvSpPr>
          <p:nvPr>
            <p:ph sz="quarter" idx="21" hasCustomPrompt="1"/>
          </p:nvPr>
        </p:nvSpPr>
        <p:spPr>
          <a:xfrm>
            <a:off x="7338060" y="1981200"/>
            <a:ext cx="2103120" cy="1524000"/>
          </a:xfrm>
        </p:spPr>
        <p:txBody>
          <a:bodyPr>
            <a:noAutofit/>
          </a:bodyPr>
          <a:lstStyle/>
          <a:p>
            <a:pPr lvl="5"/>
            <a:r>
              <a:rPr lang="en-US"/>
              <a:t>Click to add Content</a:t>
            </a:r>
          </a:p>
        </p:txBody>
      </p:sp>
      <p:sp>
        <p:nvSpPr>
          <p:cNvPr id="13" name="Content Placeholder 5">
            <a:extLst>
              <a:ext uri="{FF2B5EF4-FFF2-40B4-BE49-F238E27FC236}">
                <a16:creationId xmlns:a16="http://schemas.microsoft.com/office/drawing/2014/main" id="{1C61F617-A1CA-F2C3-9F35-6A77C883EDD5}"/>
              </a:ext>
            </a:extLst>
          </p:cNvPr>
          <p:cNvSpPr>
            <a:spLocks noGrp="1"/>
          </p:cNvSpPr>
          <p:nvPr>
            <p:ph sz="quarter" idx="23" hasCustomPrompt="1"/>
          </p:nvPr>
        </p:nvSpPr>
        <p:spPr>
          <a:xfrm>
            <a:off x="9631680" y="1981200"/>
            <a:ext cx="2103120" cy="1524000"/>
          </a:xfrm>
        </p:spPr>
        <p:txBody>
          <a:bodyPr>
            <a:noAutofit/>
          </a:bodyPr>
          <a:lstStyle/>
          <a:p>
            <a:pPr lvl="5"/>
            <a:r>
              <a:rPr lang="en-US"/>
              <a:t>Click to add Content</a:t>
            </a:r>
          </a:p>
        </p:txBody>
      </p:sp>
      <p:sp>
        <p:nvSpPr>
          <p:cNvPr id="2" name="Footer Placeholder 1">
            <a:extLst>
              <a:ext uri="{FF2B5EF4-FFF2-40B4-BE49-F238E27FC236}">
                <a16:creationId xmlns:a16="http://schemas.microsoft.com/office/drawing/2014/main" id="{B5E8C8C9-74F8-0EB1-5A4B-0F8D4F0D3E69}"/>
              </a:ext>
            </a:extLst>
          </p:cNvPr>
          <p:cNvSpPr>
            <a:spLocks noGrp="1"/>
          </p:cNvSpPr>
          <p:nvPr>
            <p:ph type="ftr" sz="quarter" idx="24"/>
          </p:nvPr>
        </p:nvSpPr>
        <p:spPr/>
        <p:txBody>
          <a:bodyPr/>
          <a:lstStyle/>
          <a:p>
            <a:r>
              <a:rPr lang="en-US"/>
              <a:t> </a:t>
            </a:r>
          </a:p>
        </p:txBody>
      </p:sp>
      <p:sp>
        <p:nvSpPr>
          <p:cNvPr id="12" name="Slide Number Placeholder 1">
            <a:extLst>
              <a:ext uri="{FF2B5EF4-FFF2-40B4-BE49-F238E27FC236}">
                <a16:creationId xmlns:a16="http://schemas.microsoft.com/office/drawing/2014/main" id="{1AD7613D-54CD-D91A-86B1-B7ADDAEB75A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6F08B1B-D047-E49B-3F9A-16D8F847F796}"/>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43944F5-9EE6-0E89-4554-AFEA4427816B}"/>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F12641A-3A94-50DE-01E8-46095A6B840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B0ADB94-F2B6-CCB2-C080-C46F13EF86D8}"/>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8" name="Text Placeholder 1">
            <a:extLst>
              <a:ext uri="{FF2B5EF4-FFF2-40B4-BE49-F238E27FC236}">
                <a16:creationId xmlns:a16="http://schemas.microsoft.com/office/drawing/2014/main" id="{916E46E6-E7F8-E2AA-5D23-A606D3317C4A}"/>
              </a:ext>
            </a:extLst>
          </p:cNvPr>
          <p:cNvSpPr>
            <a:spLocks noGrp="1"/>
          </p:cNvSpPr>
          <p:nvPr>
            <p:ph idx="1" hasCustomPrompt="1"/>
          </p:nvPr>
        </p:nvSpPr>
        <p:spPr>
          <a:xfrm>
            <a:off x="457200" y="3729446"/>
            <a:ext cx="2103120" cy="2671354"/>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E2DB6CE8-706E-ED74-1CAC-7D25BFBB55D0}"/>
              </a:ext>
            </a:extLst>
          </p:cNvPr>
          <p:cNvSpPr>
            <a:spLocks noGrp="1"/>
          </p:cNvSpPr>
          <p:nvPr>
            <p:ph idx="13" hasCustomPrompt="1"/>
          </p:nvPr>
        </p:nvSpPr>
        <p:spPr>
          <a:xfrm>
            <a:off x="275082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3">
            <a:extLst>
              <a:ext uri="{FF2B5EF4-FFF2-40B4-BE49-F238E27FC236}">
                <a16:creationId xmlns:a16="http://schemas.microsoft.com/office/drawing/2014/main" id="{CAD6B19D-53B4-8C28-1DDC-5EA2F0B80193}"/>
              </a:ext>
            </a:extLst>
          </p:cNvPr>
          <p:cNvSpPr>
            <a:spLocks noGrp="1"/>
          </p:cNvSpPr>
          <p:nvPr>
            <p:ph idx="14" hasCustomPrompt="1"/>
          </p:nvPr>
        </p:nvSpPr>
        <p:spPr>
          <a:xfrm>
            <a:off x="5044440" y="3729445"/>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4" name="Text Placeholder 4">
            <a:extLst>
              <a:ext uri="{FF2B5EF4-FFF2-40B4-BE49-F238E27FC236}">
                <a16:creationId xmlns:a16="http://schemas.microsoft.com/office/drawing/2014/main" id="{E74E2118-35AC-0917-135F-2C610945EF30}"/>
              </a:ext>
            </a:extLst>
          </p:cNvPr>
          <p:cNvSpPr>
            <a:spLocks noGrp="1"/>
          </p:cNvSpPr>
          <p:nvPr>
            <p:ph idx="16" hasCustomPrompt="1"/>
          </p:nvPr>
        </p:nvSpPr>
        <p:spPr>
          <a:xfrm>
            <a:off x="7338060" y="3729444"/>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5" name="Text Placeholder 5">
            <a:extLst>
              <a:ext uri="{FF2B5EF4-FFF2-40B4-BE49-F238E27FC236}">
                <a16:creationId xmlns:a16="http://schemas.microsoft.com/office/drawing/2014/main" id="{99B2A022-60C8-1520-3C14-92D33FFD0561}"/>
              </a:ext>
            </a:extLst>
          </p:cNvPr>
          <p:cNvSpPr>
            <a:spLocks noGrp="1"/>
          </p:cNvSpPr>
          <p:nvPr>
            <p:ph idx="22" hasCustomPrompt="1"/>
          </p:nvPr>
        </p:nvSpPr>
        <p:spPr>
          <a:xfrm>
            <a:off x="9631680" y="3729446"/>
            <a:ext cx="2103120" cy="2671355"/>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7092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49-Content-(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B0D84ADB-8723-319E-802E-866DC643A787}"/>
              </a:ext>
            </a:extLst>
          </p:cNvPr>
          <p:cNvSpPr>
            <a:spLocks noGrp="1"/>
          </p:cNvSpPr>
          <p:nvPr>
            <p:ph sz="quarter" idx="18" hasCustomPrompt="1"/>
          </p:nvPr>
        </p:nvSpPr>
        <p:spPr>
          <a:xfrm>
            <a:off x="0" y="1981199"/>
            <a:ext cx="12192000" cy="1737360"/>
          </a:xfrm>
        </p:spPr>
        <p:txBody>
          <a:bodyPr>
            <a:noAutofit/>
          </a:bodyPr>
          <a:lstStyle/>
          <a:p>
            <a:pPr lvl="0"/>
            <a:r>
              <a:rPr lang="en-US"/>
              <a:t>Click to add Content</a:t>
            </a:r>
          </a:p>
        </p:txBody>
      </p:sp>
      <p:sp>
        <p:nvSpPr>
          <p:cNvPr id="2" name="Footer Placeholder 1">
            <a:extLst>
              <a:ext uri="{FF2B5EF4-FFF2-40B4-BE49-F238E27FC236}">
                <a16:creationId xmlns:a16="http://schemas.microsoft.com/office/drawing/2014/main" id="{B60DDE7A-10D5-C59E-E05A-75BF2067282C}"/>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E446A0B8-F1DC-5AB7-EDF6-18197DA62F68}"/>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0D36E6-8D5C-B85B-D9A1-A5E8AC8000B3}"/>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5213A5F2-5978-AC33-582E-356254664A0D}"/>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A6AD4B7-6385-0F27-5AB8-39281A8C97C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7F1EEC34-8230-CCF0-01C1-8DB2A58C53F4}"/>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
        <p:nvSpPr>
          <p:cNvPr id="14" name="Text Placeholder 1">
            <a:extLst>
              <a:ext uri="{FF2B5EF4-FFF2-40B4-BE49-F238E27FC236}">
                <a16:creationId xmlns:a16="http://schemas.microsoft.com/office/drawing/2014/main" id="{F02B9224-CDCD-E616-A5E2-1485F0E84EE8}"/>
              </a:ext>
            </a:extLst>
          </p:cNvPr>
          <p:cNvSpPr>
            <a:spLocks noGrp="1"/>
          </p:cNvSpPr>
          <p:nvPr>
            <p:ph idx="1" hasCustomPrompt="1"/>
          </p:nvPr>
        </p:nvSpPr>
        <p:spPr>
          <a:xfrm>
            <a:off x="457200" y="3971109"/>
            <a:ext cx="2103120" cy="242969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102D08FA-A5DA-0422-3B12-B9D8A1F2CC16}"/>
              </a:ext>
            </a:extLst>
          </p:cNvPr>
          <p:cNvSpPr>
            <a:spLocks noGrp="1"/>
          </p:cNvSpPr>
          <p:nvPr>
            <p:ph idx="13" hasCustomPrompt="1"/>
          </p:nvPr>
        </p:nvSpPr>
        <p:spPr>
          <a:xfrm>
            <a:off x="275082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3">
            <a:extLst>
              <a:ext uri="{FF2B5EF4-FFF2-40B4-BE49-F238E27FC236}">
                <a16:creationId xmlns:a16="http://schemas.microsoft.com/office/drawing/2014/main" id="{F4C4A92E-9FE2-33BC-FA2C-ACDBD7EBF60F}"/>
              </a:ext>
            </a:extLst>
          </p:cNvPr>
          <p:cNvSpPr>
            <a:spLocks noGrp="1"/>
          </p:cNvSpPr>
          <p:nvPr>
            <p:ph idx="14" hasCustomPrompt="1"/>
          </p:nvPr>
        </p:nvSpPr>
        <p:spPr>
          <a:xfrm>
            <a:off x="504444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0" name="Text Placeholder 4">
            <a:extLst>
              <a:ext uri="{FF2B5EF4-FFF2-40B4-BE49-F238E27FC236}">
                <a16:creationId xmlns:a16="http://schemas.microsoft.com/office/drawing/2014/main" id="{1C8DC79B-C66C-DCF3-7AD5-9D4229D9F570}"/>
              </a:ext>
            </a:extLst>
          </p:cNvPr>
          <p:cNvSpPr>
            <a:spLocks noGrp="1"/>
          </p:cNvSpPr>
          <p:nvPr>
            <p:ph idx="16" hasCustomPrompt="1"/>
          </p:nvPr>
        </p:nvSpPr>
        <p:spPr>
          <a:xfrm>
            <a:off x="7338060" y="3971108"/>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5">
            <a:extLst>
              <a:ext uri="{FF2B5EF4-FFF2-40B4-BE49-F238E27FC236}">
                <a16:creationId xmlns:a16="http://schemas.microsoft.com/office/drawing/2014/main" id="{1DC5E6D8-44FD-2838-C208-81EF85ADD2EE}"/>
              </a:ext>
            </a:extLst>
          </p:cNvPr>
          <p:cNvSpPr>
            <a:spLocks noGrp="1"/>
          </p:cNvSpPr>
          <p:nvPr>
            <p:ph idx="24" hasCustomPrompt="1"/>
          </p:nvPr>
        </p:nvSpPr>
        <p:spPr>
          <a:xfrm>
            <a:off x="9631680" y="3971109"/>
            <a:ext cx="2103120" cy="2429692"/>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7547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51-Rows-Basic(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3"/>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023360"/>
            <a:ext cx="112776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C685B8F-5F59-EB03-936A-FBE052607D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6C7AD548-24DE-3A61-7E75-6A3E7D5455C2}"/>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C053A4E-641B-8498-2F6D-F4788CE595D2}"/>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E5FD1037-8353-BE9A-46F3-952BB2FE2D4A}"/>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FF43160-6231-F2B2-D728-1158F4DE5FE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57828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53-Rows-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4267200"/>
            <a:ext cx="112776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60DC4BA-F020-1CDC-E6E1-AF965B92A8DF}"/>
              </a:ext>
            </a:extLst>
          </p:cNvPr>
          <p:cNvSpPr>
            <a:spLocks noGrp="1"/>
          </p:cNvSpPr>
          <p:nvPr>
            <p:ph type="ftr" sz="quarter" idx="19"/>
          </p:nvPr>
        </p:nvSpPr>
        <p:spPr/>
        <p:txBody>
          <a:bodyPr/>
          <a:lstStyle/>
          <a:p>
            <a:r>
              <a:rPr lang="en-US"/>
              <a:t> </a:t>
            </a:r>
          </a:p>
        </p:txBody>
      </p:sp>
      <p:sp>
        <p:nvSpPr>
          <p:cNvPr id="7" name="Slide Number Placeholder 1">
            <a:extLst>
              <a:ext uri="{FF2B5EF4-FFF2-40B4-BE49-F238E27FC236}">
                <a16:creationId xmlns:a16="http://schemas.microsoft.com/office/drawing/2014/main" id="{32611D0E-77D3-1D38-D780-B3D9CFC494B1}"/>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236C9C-9B3E-8BA6-1A19-B1F5B97C3F3A}"/>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AD9281E2-E28E-D15F-D869-33380566A52C}"/>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2E666E72-8962-9C93-6CD4-119F352B7112}"/>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9A3AE6F2-A99F-05DB-1823-CB59AAF46F8C}"/>
              </a:ext>
            </a:extLst>
          </p:cNvPr>
          <p:cNvSpPr>
            <a:spLocks noGrp="1"/>
          </p:cNvSpPr>
          <p:nvPr>
            <p:ph type="body" sz="quarter" idx="23"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6495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255-Rows-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20"/>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62"/>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26BE72E4-9949-716D-4913-55404A698BFD}"/>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542157C6-E9EE-3268-FE2A-6B0C2CD94DC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AF63481-DDEE-144C-4F7A-E1DF57A83479}"/>
              </a:ext>
            </a:extLst>
          </p:cNvPr>
          <p:cNvSpPr>
            <a:spLocks noGrp="1"/>
          </p:cNvSpPr>
          <p:nvPr>
            <p:ph type="dt" sz="half" idx="25"/>
          </p:nvPr>
        </p:nvSpPr>
        <p:spPr/>
        <p:txBody>
          <a:bodyPr/>
          <a:lstStyle/>
          <a:p>
            <a:endParaRPr lang="en-US"/>
          </a:p>
        </p:txBody>
      </p:sp>
      <p:sp>
        <p:nvSpPr>
          <p:cNvPr id="12" name="Text Placeholder 10">
            <a:extLst>
              <a:ext uri="{FF2B5EF4-FFF2-40B4-BE49-F238E27FC236}">
                <a16:creationId xmlns:a16="http://schemas.microsoft.com/office/drawing/2014/main" id="{894AF414-91BF-9202-1EE3-28BD7A5B4F12}"/>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4" name="Title 1">
            <a:extLst>
              <a:ext uri="{FF2B5EF4-FFF2-40B4-BE49-F238E27FC236}">
                <a16:creationId xmlns:a16="http://schemas.microsoft.com/office/drawing/2014/main" id="{A298661E-3B5B-F4A8-5D33-143B739AE9AF}"/>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6" name="Text Placeholder 1">
            <a:extLst>
              <a:ext uri="{FF2B5EF4-FFF2-40B4-BE49-F238E27FC236}">
                <a16:creationId xmlns:a16="http://schemas.microsoft.com/office/drawing/2014/main" id="{62F87BE0-6DE0-FFB5-3312-BB096BA1EA52}"/>
              </a:ext>
            </a:extLst>
          </p:cNvPr>
          <p:cNvSpPr>
            <a:spLocks noGrp="1"/>
          </p:cNvSpPr>
          <p:nvPr>
            <p:ph idx="1" hasCustomPrompt="1"/>
          </p:nvPr>
        </p:nvSpPr>
        <p:spPr>
          <a:xfrm>
            <a:off x="1416048" y="1417343"/>
            <a:ext cx="1031875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9" name="Text Placeholder 2">
            <a:extLst>
              <a:ext uri="{FF2B5EF4-FFF2-40B4-BE49-F238E27FC236}">
                <a16:creationId xmlns:a16="http://schemas.microsoft.com/office/drawing/2014/main" id="{B830A199-3A89-EA3C-69F5-8E9D4C352A97}"/>
              </a:ext>
            </a:extLst>
          </p:cNvPr>
          <p:cNvSpPr>
            <a:spLocks noGrp="1"/>
          </p:cNvSpPr>
          <p:nvPr>
            <p:ph idx="15" hasCustomPrompt="1"/>
          </p:nvPr>
        </p:nvSpPr>
        <p:spPr>
          <a:xfrm>
            <a:off x="1409699" y="4023360"/>
            <a:ext cx="10325101"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94041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57-Rows-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42CF95-955F-43E2-CC7D-EA9C669280FF}"/>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6E54266F-D021-61FC-16BB-B891D2C00F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C80702E-3BF0-A6C6-47DB-02B98D08B5E1}"/>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4B300404-1AE3-2FE7-AF86-D548F74C748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87FF170-D858-7B09-9B65-B6D52B92AB7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B634C0A6-0A02-304B-610C-8AD0D2FE48DE}"/>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
        <p:nvSpPr>
          <p:cNvPr id="10" name="Content Placeholder 1">
            <a:extLst>
              <a:ext uri="{FF2B5EF4-FFF2-40B4-BE49-F238E27FC236}">
                <a16:creationId xmlns:a16="http://schemas.microsoft.com/office/drawing/2014/main" id="{2181B1BC-3FA4-79A0-4586-5DDF9C9758A7}"/>
              </a:ext>
            </a:extLst>
          </p:cNvPr>
          <p:cNvSpPr>
            <a:spLocks noGrp="1"/>
          </p:cNvSpPr>
          <p:nvPr>
            <p:ph sz="quarter" idx="18" hasCustomPrompt="1"/>
          </p:nvPr>
        </p:nvSpPr>
        <p:spPr>
          <a:xfrm>
            <a:off x="457200" y="1987527"/>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6B31F972-2416-3AE2-A10D-E4DED7FC8358}"/>
              </a:ext>
            </a:extLst>
          </p:cNvPr>
          <p:cNvSpPr>
            <a:spLocks noGrp="1"/>
          </p:cNvSpPr>
          <p:nvPr>
            <p:ph sz="quarter" idx="20" hasCustomPrompt="1"/>
          </p:nvPr>
        </p:nvSpPr>
        <p:spPr>
          <a:xfrm>
            <a:off x="457200" y="4267202"/>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3C9DCEFE-AF1E-6413-5372-0563B9C31BE4}"/>
              </a:ext>
            </a:extLst>
          </p:cNvPr>
          <p:cNvSpPr>
            <a:spLocks noGrp="1"/>
          </p:cNvSpPr>
          <p:nvPr>
            <p:ph idx="1" hasCustomPrompt="1"/>
          </p:nvPr>
        </p:nvSpPr>
        <p:spPr>
          <a:xfrm>
            <a:off x="1409700" y="1981200"/>
            <a:ext cx="10325099"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408F43BF-8E28-F8D5-5689-16DA57728775}"/>
              </a:ext>
            </a:extLst>
          </p:cNvPr>
          <p:cNvSpPr>
            <a:spLocks noGrp="1"/>
          </p:cNvSpPr>
          <p:nvPr>
            <p:ph idx="15" hasCustomPrompt="1"/>
          </p:nvPr>
        </p:nvSpPr>
        <p:spPr>
          <a:xfrm>
            <a:off x="1409700" y="4267200"/>
            <a:ext cx="10325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39081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259-Row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23774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023338"/>
            <a:ext cx="2705100" cy="237744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4AC57B89-A1C3-486B-ED19-A67C2D2279F9}"/>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199C9CAE-D101-C0BF-1E02-FF32E27733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E6D0E694-B714-8100-8473-C36E5E7F306A}"/>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471D5F-BA3A-053C-D39A-C433A8624371}"/>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8C380AA-0A7E-7E87-53E6-10E6873721D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0" name="Text Placeholder 1">
            <a:extLst>
              <a:ext uri="{FF2B5EF4-FFF2-40B4-BE49-F238E27FC236}">
                <a16:creationId xmlns:a16="http://schemas.microsoft.com/office/drawing/2014/main" id="{AE3E4D5C-4CA1-0A18-0765-3173FBE1CCB4}"/>
              </a:ext>
            </a:extLst>
          </p:cNvPr>
          <p:cNvSpPr>
            <a:spLocks noGrp="1"/>
          </p:cNvSpPr>
          <p:nvPr>
            <p:ph idx="1" hasCustomPrompt="1"/>
          </p:nvPr>
        </p:nvSpPr>
        <p:spPr>
          <a:xfrm>
            <a:off x="3314699" y="1417343"/>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2">
            <a:extLst>
              <a:ext uri="{FF2B5EF4-FFF2-40B4-BE49-F238E27FC236}">
                <a16:creationId xmlns:a16="http://schemas.microsoft.com/office/drawing/2014/main" id="{E79F95F9-EFD4-9ACF-8FB2-3326228B0C1C}"/>
              </a:ext>
            </a:extLst>
          </p:cNvPr>
          <p:cNvSpPr>
            <a:spLocks noGrp="1"/>
          </p:cNvSpPr>
          <p:nvPr>
            <p:ph idx="15" hasCustomPrompt="1"/>
          </p:nvPr>
        </p:nvSpPr>
        <p:spPr>
          <a:xfrm>
            <a:off x="3314700" y="4023360"/>
            <a:ext cx="8420100" cy="23774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995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261-Rows-Subtitle-Image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D3116-539E-5970-BD2D-660B696CC7D6}"/>
              </a:ext>
            </a:extLst>
          </p:cNvPr>
          <p:cNvSpPr>
            <a:spLocks noGrp="1"/>
          </p:cNvSpPr>
          <p:nvPr>
            <p:ph type="ftr" sz="quarter" idx="23"/>
          </p:nvPr>
        </p:nvSpPr>
        <p:spPr/>
        <p:txBody>
          <a:bodyPr/>
          <a:lstStyle/>
          <a:p>
            <a:r>
              <a:rPr lang="en-US"/>
              <a:t> </a:t>
            </a:r>
          </a:p>
        </p:txBody>
      </p:sp>
      <p:sp>
        <p:nvSpPr>
          <p:cNvPr id="7" name="Slide Number Placeholder 1">
            <a:extLst>
              <a:ext uri="{FF2B5EF4-FFF2-40B4-BE49-F238E27FC236}">
                <a16:creationId xmlns:a16="http://schemas.microsoft.com/office/drawing/2014/main" id="{02CA9E94-DEA6-1E86-8C19-3DDCD77E35F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9410EBD-65DA-992F-AF8A-558027C2FD88}"/>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E6ED0813-BF57-412A-02CA-FB217F6584E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9E9ED664-834D-DFEF-3069-CEEE0616151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8" name="Text Placeholder 9">
            <a:extLst>
              <a:ext uri="{FF2B5EF4-FFF2-40B4-BE49-F238E27FC236}">
                <a16:creationId xmlns:a16="http://schemas.microsoft.com/office/drawing/2014/main" id="{49058093-9A51-F8C3-8FD3-45A797A96CD2}"/>
              </a:ext>
            </a:extLst>
          </p:cNvPr>
          <p:cNvSpPr>
            <a:spLocks noGrp="1"/>
          </p:cNvSpPr>
          <p:nvPr>
            <p:ph type="body" sz="quarter" idx="27" hasCustomPrompt="1"/>
          </p:nvPr>
        </p:nvSpPr>
        <p:spPr>
          <a:xfrm>
            <a:off x="457201" y="1225550"/>
            <a:ext cx="11277599" cy="603904"/>
          </a:xfrm>
        </p:spPr>
        <p:txBody>
          <a:bodyPr/>
          <a:lstStyle/>
          <a:p>
            <a:pPr lvl="0"/>
            <a:r>
              <a:rPr lang="en-US"/>
              <a:t>Sub Title</a:t>
            </a:r>
          </a:p>
        </p:txBody>
      </p:sp>
      <p:sp>
        <p:nvSpPr>
          <p:cNvPr id="10" name="Content Placeholder 1">
            <a:extLst>
              <a:ext uri="{FF2B5EF4-FFF2-40B4-BE49-F238E27FC236}">
                <a16:creationId xmlns:a16="http://schemas.microsoft.com/office/drawing/2014/main" id="{FA903120-A859-67DC-8C79-A5153504FF03}"/>
              </a:ext>
            </a:extLst>
          </p:cNvPr>
          <p:cNvSpPr>
            <a:spLocks noGrp="1"/>
          </p:cNvSpPr>
          <p:nvPr>
            <p:ph sz="quarter" idx="18" hasCustomPrompt="1"/>
          </p:nvPr>
        </p:nvSpPr>
        <p:spPr>
          <a:xfrm>
            <a:off x="457200" y="1981175"/>
            <a:ext cx="2705100" cy="2133600"/>
          </a:xfrm>
          <a:prstGeom prst="rect">
            <a:avLst/>
          </a:prstGeom>
        </p:spPr>
        <p:txBody>
          <a:bodyPr>
            <a:noAutofit/>
          </a:bodyPr>
          <a:lstStyle>
            <a:lvl6pPr>
              <a:defRPr>
                <a:latin typeface="+mn-lt"/>
              </a:defRPr>
            </a:lvl6pPr>
          </a:lstStyle>
          <a:p>
            <a:pPr lvl="5"/>
            <a:r>
              <a:rPr lang="en-US"/>
              <a:t>Click to add Content</a:t>
            </a:r>
          </a:p>
        </p:txBody>
      </p:sp>
      <p:sp>
        <p:nvSpPr>
          <p:cNvPr id="12" name="Content Placeholder 2">
            <a:extLst>
              <a:ext uri="{FF2B5EF4-FFF2-40B4-BE49-F238E27FC236}">
                <a16:creationId xmlns:a16="http://schemas.microsoft.com/office/drawing/2014/main" id="{4D489654-6243-8F1C-E668-F3322A05BBD3}"/>
              </a:ext>
            </a:extLst>
          </p:cNvPr>
          <p:cNvSpPr>
            <a:spLocks noGrp="1"/>
          </p:cNvSpPr>
          <p:nvPr>
            <p:ph sz="quarter" idx="20" hasCustomPrompt="1"/>
          </p:nvPr>
        </p:nvSpPr>
        <p:spPr>
          <a:xfrm>
            <a:off x="457200" y="4267200"/>
            <a:ext cx="2705100" cy="2133578"/>
          </a:xfrm>
          <a:prstGeom prst="rect">
            <a:avLst/>
          </a:prstGeom>
        </p:spPr>
        <p:txBody>
          <a:bodyPr>
            <a:noAutofit/>
          </a:bodyPr>
          <a:lstStyle>
            <a:lvl6pPr>
              <a:defRPr>
                <a:latin typeface="+mn-lt"/>
              </a:defRPr>
            </a:lvl6pPr>
          </a:lstStyle>
          <a:p>
            <a:pPr lvl="5"/>
            <a:r>
              <a:rPr lang="en-US"/>
              <a:t>Click to add Content</a:t>
            </a:r>
          </a:p>
        </p:txBody>
      </p:sp>
      <p:sp>
        <p:nvSpPr>
          <p:cNvPr id="14" name="Text Placeholder 1">
            <a:extLst>
              <a:ext uri="{FF2B5EF4-FFF2-40B4-BE49-F238E27FC236}">
                <a16:creationId xmlns:a16="http://schemas.microsoft.com/office/drawing/2014/main" id="{8375511E-AC1A-1CBD-6738-F36949306997}"/>
              </a:ext>
            </a:extLst>
          </p:cNvPr>
          <p:cNvSpPr>
            <a:spLocks noGrp="1"/>
          </p:cNvSpPr>
          <p:nvPr>
            <p:ph idx="1" hasCustomPrompt="1"/>
          </p:nvPr>
        </p:nvSpPr>
        <p:spPr>
          <a:xfrm>
            <a:off x="3314699" y="1981200"/>
            <a:ext cx="8420100" cy="2133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2">
            <a:extLst>
              <a:ext uri="{FF2B5EF4-FFF2-40B4-BE49-F238E27FC236}">
                <a16:creationId xmlns:a16="http://schemas.microsoft.com/office/drawing/2014/main" id="{0CF2DC65-050E-4D8B-32C3-20A538A89028}"/>
              </a:ext>
            </a:extLst>
          </p:cNvPr>
          <p:cNvSpPr>
            <a:spLocks noGrp="1"/>
          </p:cNvSpPr>
          <p:nvPr>
            <p:ph idx="15" hasCustomPrompt="1"/>
          </p:nvPr>
        </p:nvSpPr>
        <p:spPr>
          <a:xfrm>
            <a:off x="3314700" y="4267222"/>
            <a:ext cx="8420100" cy="2133578"/>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81457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263-Rows-Thre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2" y="1417342"/>
            <a:ext cx="112776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2">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063244"/>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3">
            <a:extLst>
              <a:ext uri="{FF2B5EF4-FFF2-40B4-BE49-F238E27FC236}">
                <a16:creationId xmlns:a16="http://schemas.microsoft.com/office/drawing/2014/main" id="{E2A2EDD2-67C9-2DB0-0FBA-72CB9B9076AB}"/>
              </a:ext>
            </a:extLst>
          </p:cNvPr>
          <p:cNvSpPr>
            <a:spLocks noGrp="1"/>
          </p:cNvSpPr>
          <p:nvPr>
            <p:ph idx="19" hasCustomPrompt="1"/>
          </p:nvPr>
        </p:nvSpPr>
        <p:spPr>
          <a:xfrm>
            <a:off x="457200" y="4709146"/>
            <a:ext cx="11277604"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FE7CFBE-9111-7322-A6AC-9221322D7DA5}"/>
              </a:ext>
            </a:extLst>
          </p:cNvPr>
          <p:cNvSpPr>
            <a:spLocks noGrp="1"/>
          </p:cNvSpPr>
          <p:nvPr>
            <p:ph type="ftr" sz="quarter" idx="20"/>
          </p:nvPr>
        </p:nvSpPr>
        <p:spPr/>
        <p:txBody>
          <a:bodyPr/>
          <a:lstStyle/>
          <a:p>
            <a:r>
              <a:rPr lang="en-US"/>
              <a:t> </a:t>
            </a:r>
          </a:p>
        </p:txBody>
      </p:sp>
      <p:sp>
        <p:nvSpPr>
          <p:cNvPr id="8" name="Slide Number Placeholder 1">
            <a:extLst>
              <a:ext uri="{FF2B5EF4-FFF2-40B4-BE49-F238E27FC236}">
                <a16:creationId xmlns:a16="http://schemas.microsoft.com/office/drawing/2014/main" id="{61484B13-B70C-E206-0CC3-A7403A9C1AF9}"/>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1F49E3D0-6C3B-4562-3687-D4D767C4CF23}"/>
              </a:ext>
            </a:extLst>
          </p:cNvPr>
          <p:cNvSpPr>
            <a:spLocks noGrp="1"/>
          </p:cNvSpPr>
          <p:nvPr>
            <p:ph type="dt" sz="half" idx="22"/>
          </p:nvPr>
        </p:nvSpPr>
        <p:spPr/>
        <p:txBody>
          <a:bodyPr/>
          <a:lstStyle/>
          <a:p>
            <a:endParaRPr lang="en-US"/>
          </a:p>
        </p:txBody>
      </p:sp>
      <p:sp>
        <p:nvSpPr>
          <p:cNvPr id="10" name="Text Placeholder 10">
            <a:extLst>
              <a:ext uri="{FF2B5EF4-FFF2-40B4-BE49-F238E27FC236}">
                <a16:creationId xmlns:a16="http://schemas.microsoft.com/office/drawing/2014/main" id="{A52E82AB-77A1-6E61-96E1-82D71EC269B2}"/>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12" name="Title 1">
            <a:extLst>
              <a:ext uri="{FF2B5EF4-FFF2-40B4-BE49-F238E27FC236}">
                <a16:creationId xmlns:a16="http://schemas.microsoft.com/office/drawing/2014/main" id="{76484FBF-EBC9-7CC5-8BBF-D5519EAECC7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102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265-Rows-Three-Subtitle(Light)">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7DDC-4B13-7A15-E3F6-E4BCF50FEA80}"/>
              </a:ext>
            </a:extLst>
          </p:cNvPr>
          <p:cNvSpPr>
            <a:spLocks noGrp="1"/>
          </p:cNvSpPr>
          <p:nvPr>
            <p:ph idx="1" hasCustomPrompt="1"/>
          </p:nvPr>
        </p:nvSpPr>
        <p:spPr>
          <a:xfrm>
            <a:off x="457200" y="1984248"/>
            <a:ext cx="11277600"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1852A38D-88EF-6D4B-2321-4B4262EAFA0F}"/>
              </a:ext>
            </a:extLst>
          </p:cNvPr>
          <p:cNvSpPr>
            <a:spLocks noGrp="1"/>
          </p:cNvSpPr>
          <p:nvPr>
            <p:ph idx="15" hasCustomPrompt="1"/>
          </p:nvPr>
        </p:nvSpPr>
        <p:spPr>
          <a:xfrm>
            <a:off x="457200" y="342900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8" name="Text Placeholder 3">
            <a:extLst>
              <a:ext uri="{FF2B5EF4-FFF2-40B4-BE49-F238E27FC236}">
                <a16:creationId xmlns:a16="http://schemas.microsoft.com/office/drawing/2014/main" id="{C14E8069-FB14-A11A-0A6A-AA1CF4D832E8}"/>
              </a:ext>
            </a:extLst>
          </p:cNvPr>
          <p:cNvSpPr>
            <a:spLocks noGrp="1"/>
          </p:cNvSpPr>
          <p:nvPr>
            <p:ph idx="19" hasCustomPrompt="1"/>
          </p:nvPr>
        </p:nvSpPr>
        <p:spPr>
          <a:xfrm>
            <a:off x="457200" y="4883150"/>
            <a:ext cx="11277604"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5E43DAC7-51D0-7649-94BE-AD58951D9ED8}"/>
              </a:ext>
            </a:extLst>
          </p:cNvPr>
          <p:cNvSpPr>
            <a:spLocks noGrp="1"/>
          </p:cNvSpPr>
          <p:nvPr>
            <p:ph type="ftr" sz="quarter" idx="20"/>
          </p:nvPr>
        </p:nvSpPr>
        <p:spPr/>
        <p:txBody>
          <a:bodyPr/>
          <a:lstStyle/>
          <a:p>
            <a:r>
              <a:rPr lang="en-US"/>
              <a:t> </a:t>
            </a:r>
          </a:p>
        </p:txBody>
      </p:sp>
      <p:sp>
        <p:nvSpPr>
          <p:cNvPr id="11" name="Slide Number Placeholder 1">
            <a:extLst>
              <a:ext uri="{FF2B5EF4-FFF2-40B4-BE49-F238E27FC236}">
                <a16:creationId xmlns:a16="http://schemas.microsoft.com/office/drawing/2014/main" id="{0EC831A0-59CB-9B89-D4E4-681552A73667}"/>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BB4C156-C272-20F5-839A-A01C33F4D6DA}"/>
              </a:ext>
            </a:extLst>
          </p:cNvPr>
          <p:cNvSpPr>
            <a:spLocks noGrp="1"/>
          </p:cNvSpPr>
          <p:nvPr>
            <p:ph type="dt" sz="half" idx="22"/>
          </p:nvPr>
        </p:nvSpPr>
        <p:spPr/>
        <p:txBody>
          <a:bodyPr/>
          <a:lstStyle/>
          <a:p>
            <a:endParaRPr lang="en-US"/>
          </a:p>
        </p:txBody>
      </p:sp>
      <p:sp>
        <p:nvSpPr>
          <p:cNvPr id="4" name="Text Placeholder 10">
            <a:extLst>
              <a:ext uri="{FF2B5EF4-FFF2-40B4-BE49-F238E27FC236}">
                <a16:creationId xmlns:a16="http://schemas.microsoft.com/office/drawing/2014/main" id="{0073367E-1127-17CD-159C-E6513F476D9B}"/>
              </a:ext>
            </a:extLst>
          </p:cNvPr>
          <p:cNvSpPr>
            <a:spLocks noGrp="1"/>
          </p:cNvSpPr>
          <p:nvPr>
            <p:ph type="body" sz="quarter" idx="2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7B20F-AAFF-49FD-9E6A-BF2D2C71C1F7}"/>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EBC73DD-1CDF-BD30-6536-BACABE8B936D}"/>
              </a:ext>
            </a:extLst>
          </p:cNvPr>
          <p:cNvSpPr>
            <a:spLocks noGrp="1"/>
          </p:cNvSpPr>
          <p:nvPr>
            <p:ph type="body" sz="quarter" idx="24" hasCustomPrompt="1"/>
          </p:nvPr>
        </p:nvSpPr>
        <p:spPr>
          <a:xfrm>
            <a:off x="457201" y="1225550"/>
            <a:ext cx="11277599" cy="603904"/>
          </a:xfrm>
        </p:spPr>
        <p:txBody>
          <a:bodyPr/>
          <a:lstStyle/>
          <a:p>
            <a:pPr lvl="0"/>
            <a:r>
              <a:rPr lang="en-US"/>
              <a:t>Sub Title</a:t>
            </a:r>
          </a:p>
        </p:txBody>
      </p:sp>
    </p:spTree>
    <p:extLst>
      <p:ext uri="{BB962C8B-B14F-4D97-AF65-F5344CB8AC3E}">
        <p14:creationId xmlns:p14="http://schemas.microsoft.com/office/powerpoint/2010/main" val="275612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1735-8180-4637-AE6A-7F16511F55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124FC4-24C2-42B2-8F73-77E82C0F4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9F0CE-18AC-4479-98D1-5943CA93F7B2}"/>
              </a:ext>
            </a:extLst>
          </p:cNvPr>
          <p:cNvSpPr>
            <a:spLocks noGrp="1"/>
          </p:cNvSpPr>
          <p:nvPr>
            <p:ph type="dt" sz="half" idx="10"/>
          </p:nvPr>
        </p:nvSpPr>
        <p:spPr/>
        <p:txBody>
          <a:bodyPr/>
          <a:lstStyle/>
          <a:p>
            <a:fld id="{DB157CC4-509D-4C65-9C4D-25B985811F16}" type="datetimeFigureOut">
              <a:rPr lang="en-US" smtClean="0"/>
              <a:t>9/6/2024</a:t>
            </a:fld>
            <a:endParaRPr lang="en-US"/>
          </a:p>
        </p:txBody>
      </p:sp>
      <p:sp>
        <p:nvSpPr>
          <p:cNvPr id="5" name="Footer Placeholder 4">
            <a:extLst>
              <a:ext uri="{FF2B5EF4-FFF2-40B4-BE49-F238E27FC236}">
                <a16:creationId xmlns:a16="http://schemas.microsoft.com/office/drawing/2014/main" id="{5CF9ED85-C322-425D-A578-EC386E4CA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D25FA-B369-487C-B3A5-56D9EC363C5B}"/>
              </a:ext>
            </a:extLst>
          </p:cNvPr>
          <p:cNvSpPr>
            <a:spLocks noGrp="1"/>
          </p:cNvSpPr>
          <p:nvPr>
            <p:ph type="sldNum" sz="quarter" idx="12"/>
          </p:nvPr>
        </p:nvSpPr>
        <p:spPr/>
        <p:txBody>
          <a:bodyPr/>
          <a:lstStyle/>
          <a:p>
            <a:fld id="{347AEED0-180F-45CF-A47E-6FFFF1468DB7}" type="slidenum">
              <a:rPr lang="en-US" smtClean="0"/>
              <a:t>‹#›</a:t>
            </a:fld>
            <a:endParaRPr lang="en-US"/>
          </a:p>
        </p:txBody>
      </p:sp>
    </p:spTree>
    <p:extLst>
      <p:ext uri="{BB962C8B-B14F-4D97-AF65-F5344CB8AC3E}">
        <p14:creationId xmlns:p14="http://schemas.microsoft.com/office/powerpoint/2010/main" val="4341618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267-Rows-Thre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1">
            <a:extLst>
              <a:ext uri="{FF2B5EF4-FFF2-40B4-BE49-F238E27FC236}">
                <a16:creationId xmlns:a16="http://schemas.microsoft.com/office/drawing/2014/main" id="{657D0444-6602-0E5A-51E3-2AFE32BF013A}"/>
              </a:ext>
            </a:extLst>
          </p:cNvPr>
          <p:cNvSpPr>
            <a:spLocks noGrp="1"/>
          </p:cNvSpPr>
          <p:nvPr>
            <p:ph idx="1" hasCustomPrompt="1"/>
          </p:nvPr>
        </p:nvSpPr>
        <p:spPr>
          <a:xfrm>
            <a:off x="1409702" y="1417342"/>
            <a:ext cx="10325098"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2">
            <a:extLst>
              <a:ext uri="{FF2B5EF4-FFF2-40B4-BE49-F238E27FC236}">
                <a16:creationId xmlns:a16="http://schemas.microsoft.com/office/drawing/2014/main" id="{6B1E10EE-9D9F-28A6-B5B3-BEA214DC4E98}"/>
              </a:ext>
            </a:extLst>
          </p:cNvPr>
          <p:cNvSpPr>
            <a:spLocks noGrp="1"/>
          </p:cNvSpPr>
          <p:nvPr>
            <p:ph idx="15" hasCustomPrompt="1"/>
          </p:nvPr>
        </p:nvSpPr>
        <p:spPr>
          <a:xfrm>
            <a:off x="1409700" y="3063244"/>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18F01DC9-DC4D-3C49-F6C2-B0EB62F9BE88}"/>
              </a:ext>
            </a:extLst>
          </p:cNvPr>
          <p:cNvSpPr>
            <a:spLocks noGrp="1"/>
          </p:cNvSpPr>
          <p:nvPr>
            <p:ph sz="quarter" idx="23" hasCustomPrompt="1"/>
          </p:nvPr>
        </p:nvSpPr>
        <p:spPr>
          <a:xfrm>
            <a:off x="457200" y="4709146"/>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Text Placeholder 3">
            <a:extLst>
              <a:ext uri="{FF2B5EF4-FFF2-40B4-BE49-F238E27FC236}">
                <a16:creationId xmlns:a16="http://schemas.microsoft.com/office/drawing/2014/main" id="{F1E47EB5-9343-F881-B47F-092E46A662D0}"/>
              </a:ext>
            </a:extLst>
          </p:cNvPr>
          <p:cNvSpPr>
            <a:spLocks noGrp="1"/>
          </p:cNvSpPr>
          <p:nvPr>
            <p:ph idx="19" hasCustomPrompt="1"/>
          </p:nvPr>
        </p:nvSpPr>
        <p:spPr>
          <a:xfrm>
            <a:off x="1409702" y="4709146"/>
            <a:ext cx="10325102"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9D1A66B3-0C02-3315-4595-A450BE5B5C1E}"/>
              </a:ext>
            </a:extLst>
          </p:cNvPr>
          <p:cNvSpPr>
            <a:spLocks noGrp="1"/>
          </p:cNvSpPr>
          <p:nvPr>
            <p:ph type="ftr" sz="quarter" idx="24"/>
          </p:nvPr>
        </p:nvSpPr>
        <p:spPr/>
        <p:txBody>
          <a:bodyPr/>
          <a:lstStyle/>
          <a:p>
            <a:r>
              <a:rPr lang="en-US"/>
              <a:t> </a:t>
            </a:r>
          </a:p>
        </p:txBody>
      </p:sp>
      <p:sp>
        <p:nvSpPr>
          <p:cNvPr id="6" name="Slide Number Placeholder 1">
            <a:extLst>
              <a:ext uri="{FF2B5EF4-FFF2-40B4-BE49-F238E27FC236}">
                <a16:creationId xmlns:a16="http://schemas.microsoft.com/office/drawing/2014/main" id="{27A63FD5-C916-3A06-C150-4560EE757FC1}"/>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307CB94-6E4B-DEFC-5C4E-78DF5137A974}"/>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A5A9972-09D4-22D3-169D-641A58C0E8B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7F48AAFB-FE7D-7061-4BFE-755AC1A4F1BE}"/>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5230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269-Rows-Three-Subtitle-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5007"/>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AD16149-4A5A-06A9-84ED-496824EF2861}"/>
              </a:ext>
            </a:extLst>
          </p:cNvPr>
          <p:cNvSpPr>
            <a:spLocks noGrp="1"/>
          </p:cNvSpPr>
          <p:nvPr>
            <p:ph idx="1" hasCustomPrompt="1"/>
          </p:nvPr>
        </p:nvSpPr>
        <p:spPr>
          <a:xfrm>
            <a:off x="1409700" y="1981200"/>
            <a:ext cx="10241168"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4290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8E4C9DE9-D5F7-772A-649E-9E4C9AA7144E}"/>
              </a:ext>
            </a:extLst>
          </p:cNvPr>
          <p:cNvSpPr>
            <a:spLocks noGrp="1"/>
          </p:cNvSpPr>
          <p:nvPr>
            <p:ph idx="15" hasCustomPrompt="1"/>
          </p:nvPr>
        </p:nvSpPr>
        <p:spPr>
          <a:xfrm>
            <a:off x="1409700" y="3435343"/>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0C8EDC5E-1B38-F30C-47C8-6AD6B2593055}"/>
              </a:ext>
            </a:extLst>
          </p:cNvPr>
          <p:cNvSpPr>
            <a:spLocks noGrp="1"/>
          </p:cNvSpPr>
          <p:nvPr>
            <p:ph sz="quarter" idx="23" hasCustomPrompt="1"/>
          </p:nvPr>
        </p:nvSpPr>
        <p:spPr>
          <a:xfrm>
            <a:off x="457200" y="4885674"/>
            <a:ext cx="822960" cy="82296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F186C648-55F9-C4D3-8923-5F6967428D0A}"/>
              </a:ext>
            </a:extLst>
          </p:cNvPr>
          <p:cNvSpPr>
            <a:spLocks noGrp="1"/>
          </p:cNvSpPr>
          <p:nvPr>
            <p:ph idx="19" hasCustomPrompt="1"/>
          </p:nvPr>
        </p:nvSpPr>
        <p:spPr>
          <a:xfrm>
            <a:off x="1409700" y="4885674"/>
            <a:ext cx="10241172" cy="12801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290E4D56-F5E5-8D91-477B-9B8E7CBA3A4C}"/>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E345CEAD-75EB-B418-8C80-51E0F6E108F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2874E1-7CF2-E675-4B62-EB22EBC00B80}"/>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73803591-74AE-6B8F-F4FC-43441B7295D9}"/>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3ED08652-55BC-9496-F1C1-B3B2A36E78C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EE20477C-10C7-353A-2F75-EC47C733E567}"/>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15578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271-Rows-Thre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8"/>
            <a:ext cx="2705100" cy="146304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063244"/>
            <a:ext cx="2705100" cy="146304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3">
            <a:extLst>
              <a:ext uri="{FF2B5EF4-FFF2-40B4-BE49-F238E27FC236}">
                <a16:creationId xmlns:a16="http://schemas.microsoft.com/office/drawing/2014/main" id="{2ADFF170-F439-34E4-B832-FBA86A66068F}"/>
              </a:ext>
            </a:extLst>
          </p:cNvPr>
          <p:cNvSpPr>
            <a:spLocks noGrp="1"/>
          </p:cNvSpPr>
          <p:nvPr>
            <p:ph sz="quarter" idx="23" hasCustomPrompt="1"/>
          </p:nvPr>
        </p:nvSpPr>
        <p:spPr>
          <a:xfrm>
            <a:off x="457200" y="4709146"/>
            <a:ext cx="2705100" cy="1463040"/>
          </a:xfrm>
          <a:prstGeom prst="rect">
            <a:avLst/>
          </a:prstGeom>
        </p:spPr>
        <p:txBody>
          <a:bodyPr>
            <a:noAutofit/>
          </a:bodyPr>
          <a:lstStyle>
            <a:lvl6pPr>
              <a:defRPr>
                <a:latin typeface="+mn-lt"/>
              </a:defRPr>
            </a:lvl6pPr>
          </a:lstStyle>
          <a:p>
            <a:pPr lvl="5"/>
            <a:r>
              <a:rPr lang="en-US"/>
              <a:t>Click to add Content</a:t>
            </a:r>
          </a:p>
        </p:txBody>
      </p:sp>
      <p:sp>
        <p:nvSpPr>
          <p:cNvPr id="6" name="Footer Placeholder 1">
            <a:extLst>
              <a:ext uri="{FF2B5EF4-FFF2-40B4-BE49-F238E27FC236}">
                <a16:creationId xmlns:a16="http://schemas.microsoft.com/office/drawing/2014/main" id="{4D17E8E2-0438-9139-B37A-79DFE66D541F}"/>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233370D3-26BE-47AE-0EC5-B24884655E22}"/>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30ED4C1-20BD-6737-BE34-096AE18023CF}"/>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1EC7C55A-95AF-EC2A-5EB7-55EADB4142DA}"/>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27D0F9-18E5-867E-673A-7E3CBEAB7045}"/>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1">
            <a:extLst>
              <a:ext uri="{FF2B5EF4-FFF2-40B4-BE49-F238E27FC236}">
                <a16:creationId xmlns:a16="http://schemas.microsoft.com/office/drawing/2014/main" id="{C18A86E1-8733-C2FF-DCFA-276026EBA756}"/>
              </a:ext>
            </a:extLst>
          </p:cNvPr>
          <p:cNvSpPr>
            <a:spLocks noGrp="1"/>
          </p:cNvSpPr>
          <p:nvPr>
            <p:ph idx="1" hasCustomPrompt="1"/>
          </p:nvPr>
        </p:nvSpPr>
        <p:spPr>
          <a:xfrm>
            <a:off x="3314700" y="1417342"/>
            <a:ext cx="8420100"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D5AED864-BBC4-1AF9-E7D3-0ACD5BFFB876}"/>
              </a:ext>
            </a:extLst>
          </p:cNvPr>
          <p:cNvSpPr>
            <a:spLocks noGrp="1"/>
          </p:cNvSpPr>
          <p:nvPr>
            <p:ph idx="15" hasCustomPrompt="1"/>
          </p:nvPr>
        </p:nvSpPr>
        <p:spPr>
          <a:xfrm>
            <a:off x="3314698" y="3063244"/>
            <a:ext cx="8420101"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3">
            <a:extLst>
              <a:ext uri="{FF2B5EF4-FFF2-40B4-BE49-F238E27FC236}">
                <a16:creationId xmlns:a16="http://schemas.microsoft.com/office/drawing/2014/main" id="{A905C994-5C17-730F-7F72-3803DCF42DCC}"/>
              </a:ext>
            </a:extLst>
          </p:cNvPr>
          <p:cNvSpPr>
            <a:spLocks noGrp="1"/>
          </p:cNvSpPr>
          <p:nvPr>
            <p:ph idx="19" hasCustomPrompt="1"/>
          </p:nvPr>
        </p:nvSpPr>
        <p:spPr>
          <a:xfrm>
            <a:off x="3314700" y="4709146"/>
            <a:ext cx="8420099" cy="146304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80200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123-Rows-Three-Subtitle-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92923"/>
            <a:ext cx="2705100" cy="1371600"/>
          </a:xfrm>
          <a:prstGeom prst="rect">
            <a:avLst/>
          </a:prstGeom>
        </p:spPr>
        <p:txBody>
          <a:bodyPr>
            <a:noAutofit/>
          </a:bodyPr>
          <a:lstStyle>
            <a:lvl6pPr>
              <a:defRPr>
                <a:latin typeface="+mn-lt"/>
              </a:defRPr>
            </a:lvl6pPr>
          </a:lstStyle>
          <a:p>
            <a:pPr lvl="5"/>
            <a:r>
              <a:rPr lang="en-US"/>
              <a:t>Click to add Content</a:t>
            </a:r>
          </a:p>
        </p:txBody>
      </p:sp>
      <p:sp>
        <p:nvSpPr>
          <p:cNvPr id="2" name="Text Placeholder 1">
            <a:extLst>
              <a:ext uri="{FF2B5EF4-FFF2-40B4-BE49-F238E27FC236}">
                <a16:creationId xmlns:a16="http://schemas.microsoft.com/office/drawing/2014/main" id="{66E4E0D7-F4B2-911B-461A-1918379194D0}"/>
              </a:ext>
            </a:extLst>
          </p:cNvPr>
          <p:cNvSpPr>
            <a:spLocks noGrp="1"/>
          </p:cNvSpPr>
          <p:nvPr>
            <p:ph idx="1" hasCustomPrompt="1"/>
          </p:nvPr>
        </p:nvSpPr>
        <p:spPr>
          <a:xfrm>
            <a:off x="3314700" y="1992923"/>
            <a:ext cx="9235339"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2">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505200"/>
            <a:ext cx="2705100" cy="137160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A92FB1E5-D53E-4D7F-6FD7-2B47DE62ED61}"/>
              </a:ext>
            </a:extLst>
          </p:cNvPr>
          <p:cNvSpPr>
            <a:spLocks noGrp="1"/>
          </p:cNvSpPr>
          <p:nvPr>
            <p:ph idx="15" hasCustomPrompt="1"/>
          </p:nvPr>
        </p:nvSpPr>
        <p:spPr>
          <a:xfrm>
            <a:off x="3314700" y="3505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3">
            <a:extLst>
              <a:ext uri="{FF2B5EF4-FFF2-40B4-BE49-F238E27FC236}">
                <a16:creationId xmlns:a16="http://schemas.microsoft.com/office/drawing/2014/main" id="{6FBE2625-77D9-7E5A-8AC5-C73CB6B3D380}"/>
              </a:ext>
            </a:extLst>
          </p:cNvPr>
          <p:cNvSpPr>
            <a:spLocks noGrp="1"/>
          </p:cNvSpPr>
          <p:nvPr>
            <p:ph sz="quarter" idx="23" hasCustomPrompt="1"/>
          </p:nvPr>
        </p:nvSpPr>
        <p:spPr>
          <a:xfrm>
            <a:off x="457200" y="5033463"/>
            <a:ext cx="2705100" cy="1371600"/>
          </a:xfrm>
          <a:prstGeom prst="rect">
            <a:avLst/>
          </a:prstGeom>
        </p:spPr>
        <p:txBody>
          <a:bodyPr>
            <a:noAutofit/>
          </a:bodyPr>
          <a:lstStyle>
            <a:lvl6pPr>
              <a:defRPr>
                <a:latin typeface="+mn-lt"/>
              </a:defRPr>
            </a:lvl6pPr>
          </a:lstStyle>
          <a:p>
            <a:pPr lvl="5"/>
            <a:r>
              <a:rPr lang="en-US"/>
              <a:t>Click to add Content</a:t>
            </a:r>
          </a:p>
        </p:txBody>
      </p:sp>
      <p:sp>
        <p:nvSpPr>
          <p:cNvPr id="8" name="Text Placeholder 3">
            <a:extLst>
              <a:ext uri="{FF2B5EF4-FFF2-40B4-BE49-F238E27FC236}">
                <a16:creationId xmlns:a16="http://schemas.microsoft.com/office/drawing/2014/main" id="{7D0BE3CF-AE22-8ED1-2C9B-537DDE5A23B4}"/>
              </a:ext>
            </a:extLst>
          </p:cNvPr>
          <p:cNvSpPr>
            <a:spLocks noGrp="1"/>
          </p:cNvSpPr>
          <p:nvPr>
            <p:ph idx="19" hasCustomPrompt="1"/>
          </p:nvPr>
        </p:nvSpPr>
        <p:spPr>
          <a:xfrm>
            <a:off x="3314700" y="5029200"/>
            <a:ext cx="9235343" cy="137160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B1E998A5-17CE-ED50-BADD-0A90872CDA0A}"/>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4C279932-739F-4D31-6B23-BF996BC9EAEE}"/>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4962A2B-73D0-71AA-348F-8D5D93EA213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C0E8C94D-FEEB-01F6-349E-1AD153014DA8}"/>
              </a:ext>
            </a:extLst>
          </p:cNvPr>
          <p:cNvSpPr>
            <a:spLocks noGrp="1"/>
          </p:cNvSpPr>
          <p:nvPr>
            <p:ph type="body" sz="quarter" idx="2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39254FC-2598-B96D-915D-6AE8298CDEE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2" name="Text Placeholder 9">
            <a:extLst>
              <a:ext uri="{FF2B5EF4-FFF2-40B4-BE49-F238E27FC236}">
                <a16:creationId xmlns:a16="http://schemas.microsoft.com/office/drawing/2014/main" id="{5A5BCFDE-ABF3-9C8D-36DB-8EE3CE8BE86F}"/>
              </a:ext>
            </a:extLst>
          </p:cNvPr>
          <p:cNvSpPr>
            <a:spLocks noGrp="1"/>
          </p:cNvSpPr>
          <p:nvPr>
            <p:ph type="body" sz="quarter" idx="28"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19012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273-Grid-Four(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172200" y="1417342"/>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457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6172200" y="3886195"/>
            <a:ext cx="5562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Text Placeholder 10">
            <a:extLst>
              <a:ext uri="{FF2B5EF4-FFF2-40B4-BE49-F238E27FC236}">
                <a16:creationId xmlns:a16="http://schemas.microsoft.com/office/drawing/2014/main" id="{D5D973C6-B758-5485-F3DE-3C87EB43522A}"/>
              </a:ext>
            </a:extLst>
          </p:cNvPr>
          <p:cNvSpPr>
            <a:spLocks noGrp="1"/>
          </p:cNvSpPr>
          <p:nvPr>
            <p:ph type="body" sz="quarter" idx="1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25001296-1AAE-67AE-F81C-567B8A21F558}"/>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7589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275-Grid-Four-Subtitle(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C64B7D-4882-F672-CB5B-A0805C483C9D}"/>
              </a:ext>
            </a:extLst>
          </p:cNvPr>
          <p:cNvSpPr>
            <a:spLocks noGrp="1"/>
          </p:cNvSpPr>
          <p:nvPr>
            <p:ph type="ftr" sz="quarter" idx="19"/>
          </p:nvPr>
        </p:nvSpPr>
        <p:spPr/>
        <p:txBody>
          <a:bodyPr/>
          <a:lstStyle/>
          <a:p>
            <a:r>
              <a:rPr lang="en-US"/>
              <a:t> </a:t>
            </a:r>
          </a:p>
        </p:txBody>
      </p:sp>
      <p:sp>
        <p:nvSpPr>
          <p:cNvPr id="8" name="Slide Number Placeholder 1">
            <a:extLst>
              <a:ext uri="{FF2B5EF4-FFF2-40B4-BE49-F238E27FC236}">
                <a16:creationId xmlns:a16="http://schemas.microsoft.com/office/drawing/2014/main" id="{DC653C8B-569B-3D72-ED81-519C74F3F540}"/>
              </a:ext>
            </a:extLst>
          </p:cNvPr>
          <p:cNvSpPr>
            <a:spLocks noGrp="1"/>
          </p:cNvSpPr>
          <p:nvPr>
            <p:ph type="sldNum" sz="quarter" idx="20"/>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FD21169-409E-DAB0-5F71-A7E11BE126D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27D9C864-559A-DFF9-FC53-15E9DCB2C451}"/>
              </a:ext>
            </a:extLst>
          </p:cNvPr>
          <p:cNvSpPr>
            <a:spLocks noGrp="1"/>
          </p:cNvSpPr>
          <p:nvPr>
            <p:ph type="body" sz="quarter" idx="22"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1B28BD1-6AE4-9B65-884C-E06753F0098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E73DFB5A-FE96-500F-FDF7-7589E83852F1}"/>
              </a:ext>
            </a:extLst>
          </p:cNvPr>
          <p:cNvSpPr>
            <a:spLocks noGrp="1"/>
          </p:cNvSpPr>
          <p:nvPr>
            <p:ph type="body" sz="quarter" idx="23" hasCustomPrompt="1"/>
          </p:nvPr>
        </p:nvSpPr>
        <p:spPr>
          <a:xfrm>
            <a:off x="457201" y="1225550"/>
            <a:ext cx="11277599" cy="603904"/>
          </a:xfrm>
        </p:spPr>
        <p:txBody>
          <a:bodyPr/>
          <a:lstStyle/>
          <a:p>
            <a:pPr lvl="0"/>
            <a:r>
              <a:rPr lang="en-US"/>
              <a:t>Sub Title</a:t>
            </a:r>
          </a:p>
        </p:txBody>
      </p:sp>
      <p:sp>
        <p:nvSpPr>
          <p:cNvPr id="9" name="Text Placeholder 1">
            <a:extLst>
              <a:ext uri="{FF2B5EF4-FFF2-40B4-BE49-F238E27FC236}">
                <a16:creationId xmlns:a16="http://schemas.microsoft.com/office/drawing/2014/main" id="{299620DC-72A8-194B-1BF5-F2287A03B7C1}"/>
              </a:ext>
            </a:extLst>
          </p:cNvPr>
          <p:cNvSpPr>
            <a:spLocks noGrp="1"/>
          </p:cNvSpPr>
          <p:nvPr>
            <p:ph idx="1" hasCustomPrompt="1"/>
          </p:nvPr>
        </p:nvSpPr>
        <p:spPr>
          <a:xfrm>
            <a:off x="457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2">
            <a:extLst>
              <a:ext uri="{FF2B5EF4-FFF2-40B4-BE49-F238E27FC236}">
                <a16:creationId xmlns:a16="http://schemas.microsoft.com/office/drawing/2014/main" id="{1807DBB5-E7EB-6059-60C1-399371581AF0}"/>
              </a:ext>
            </a:extLst>
          </p:cNvPr>
          <p:cNvSpPr>
            <a:spLocks noGrp="1"/>
          </p:cNvSpPr>
          <p:nvPr>
            <p:ph idx="13" hasCustomPrompt="1"/>
          </p:nvPr>
        </p:nvSpPr>
        <p:spPr>
          <a:xfrm>
            <a:off x="6172200" y="1981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3">
            <a:extLst>
              <a:ext uri="{FF2B5EF4-FFF2-40B4-BE49-F238E27FC236}">
                <a16:creationId xmlns:a16="http://schemas.microsoft.com/office/drawing/2014/main" id="{0D404BEC-2798-53C4-DE04-0C1E1E38D884}"/>
              </a:ext>
            </a:extLst>
          </p:cNvPr>
          <p:cNvSpPr>
            <a:spLocks noGrp="1"/>
          </p:cNvSpPr>
          <p:nvPr>
            <p:ph idx="15" hasCustomPrompt="1"/>
          </p:nvPr>
        </p:nvSpPr>
        <p:spPr>
          <a:xfrm>
            <a:off x="457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Text Placeholder 4">
            <a:extLst>
              <a:ext uri="{FF2B5EF4-FFF2-40B4-BE49-F238E27FC236}">
                <a16:creationId xmlns:a16="http://schemas.microsoft.com/office/drawing/2014/main" id="{078593EE-90DA-DA7F-3164-1B2875B8D624}"/>
              </a:ext>
            </a:extLst>
          </p:cNvPr>
          <p:cNvSpPr>
            <a:spLocks noGrp="1"/>
          </p:cNvSpPr>
          <p:nvPr>
            <p:ph idx="16" hasCustomPrompt="1"/>
          </p:nvPr>
        </p:nvSpPr>
        <p:spPr>
          <a:xfrm>
            <a:off x="6172200" y="4267200"/>
            <a:ext cx="55626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24921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277-Grid-Four-Icon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noChangeAspect="1"/>
          </p:cNvSpPr>
          <p:nvPr>
            <p:ph sz="quarter" idx="18" hasCustomPrompt="1"/>
          </p:nvPr>
        </p:nvSpPr>
        <p:spPr>
          <a:xfrm>
            <a:off x="457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Content Placeholder 2">
            <a:extLst>
              <a:ext uri="{FF2B5EF4-FFF2-40B4-BE49-F238E27FC236}">
                <a16:creationId xmlns:a16="http://schemas.microsoft.com/office/drawing/2014/main" id="{B0E49D24-2361-81E1-8C1A-F2D0E4BEA419}"/>
              </a:ext>
            </a:extLst>
          </p:cNvPr>
          <p:cNvSpPr>
            <a:spLocks noGrp="1" noChangeAspect="1"/>
          </p:cNvSpPr>
          <p:nvPr>
            <p:ph sz="quarter" idx="19" hasCustomPrompt="1"/>
          </p:nvPr>
        </p:nvSpPr>
        <p:spPr>
          <a:xfrm>
            <a:off x="6172200" y="1417292"/>
            <a:ext cx="822960" cy="822960"/>
          </a:xfrm>
          <a:prstGeom prst="rect">
            <a:avLst/>
          </a:prstGeom>
        </p:spPr>
        <p:txBody>
          <a:bodyPr>
            <a:noAutofit/>
          </a:bodyPr>
          <a:lstStyle>
            <a:lvl6pPr>
              <a:defRPr>
                <a:latin typeface="+mn-lt"/>
              </a:defRPr>
            </a:lvl6pPr>
          </a:lstStyle>
          <a:p>
            <a:pPr lvl="5"/>
            <a:r>
              <a:rPr lang="en-US"/>
              <a:t>Click to add Content</a:t>
            </a:r>
          </a:p>
        </p:txBody>
      </p:sp>
      <p:sp>
        <p:nvSpPr>
          <p:cNvPr id="13" name="Content Placeholder 3">
            <a:extLst>
              <a:ext uri="{FF2B5EF4-FFF2-40B4-BE49-F238E27FC236}">
                <a16:creationId xmlns:a16="http://schemas.microsoft.com/office/drawing/2014/main" id="{1407E813-53C8-25AB-74C6-A79519AE1712}"/>
              </a:ext>
            </a:extLst>
          </p:cNvPr>
          <p:cNvSpPr>
            <a:spLocks noGrp="1" noChangeAspect="1"/>
          </p:cNvSpPr>
          <p:nvPr>
            <p:ph sz="quarter" idx="20" hasCustomPrompt="1"/>
          </p:nvPr>
        </p:nvSpPr>
        <p:spPr>
          <a:xfrm>
            <a:off x="457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14" name="Content Placeholder 4">
            <a:extLst>
              <a:ext uri="{FF2B5EF4-FFF2-40B4-BE49-F238E27FC236}">
                <a16:creationId xmlns:a16="http://schemas.microsoft.com/office/drawing/2014/main" id="{B0E9384C-5937-F599-7ECA-C684BBCA4BD0}"/>
              </a:ext>
            </a:extLst>
          </p:cNvPr>
          <p:cNvSpPr>
            <a:spLocks noGrp="1" noChangeAspect="1"/>
          </p:cNvSpPr>
          <p:nvPr>
            <p:ph sz="quarter" idx="21" hasCustomPrompt="1"/>
          </p:nvPr>
        </p:nvSpPr>
        <p:spPr>
          <a:xfrm>
            <a:off x="6172200" y="3886195"/>
            <a:ext cx="822960" cy="822960"/>
          </a:xfrm>
          <a:prstGeom prst="rect">
            <a:avLst/>
          </a:prstGeom>
        </p:spPr>
        <p:txBody>
          <a:bodyPr>
            <a:noAutofit/>
          </a:bodyPr>
          <a:lstStyle>
            <a:lvl6pPr>
              <a:defRPr>
                <a:latin typeface="+mn-lt"/>
              </a:defRPr>
            </a:lvl6pPr>
          </a:lstStyle>
          <a:p>
            <a:pPr lvl="5"/>
            <a:r>
              <a:rPr lang="en-US"/>
              <a:t>Click to add Content</a:t>
            </a:r>
          </a:p>
        </p:txBody>
      </p:sp>
      <p:sp>
        <p:nvSpPr>
          <p:cNvPr id="2" name="Footer Placeholder 1">
            <a:extLst>
              <a:ext uri="{FF2B5EF4-FFF2-40B4-BE49-F238E27FC236}">
                <a16:creationId xmlns:a16="http://schemas.microsoft.com/office/drawing/2014/main" id="{BF12CF0F-75A3-67BD-9D06-697370934C78}"/>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5F3D1E3F-6435-0432-77C1-83AAF28AB0F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9AB35E8-6E2D-F5F9-A33A-E158418D1719}"/>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591980E0-574E-25AA-BB6A-953F888FCCCF}"/>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8F00DF2A-FB46-42E6-3824-93E374B12783}"/>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1">
            <a:extLst>
              <a:ext uri="{FF2B5EF4-FFF2-40B4-BE49-F238E27FC236}">
                <a16:creationId xmlns:a16="http://schemas.microsoft.com/office/drawing/2014/main" id="{025B91CF-DCB8-6D89-66DA-B46AE26C386C}"/>
              </a:ext>
            </a:extLst>
          </p:cNvPr>
          <p:cNvSpPr>
            <a:spLocks noGrp="1"/>
          </p:cNvSpPr>
          <p:nvPr>
            <p:ph idx="1" hasCustomPrompt="1"/>
          </p:nvPr>
        </p:nvSpPr>
        <p:spPr>
          <a:xfrm>
            <a:off x="1409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Text Placeholder 2">
            <a:extLst>
              <a:ext uri="{FF2B5EF4-FFF2-40B4-BE49-F238E27FC236}">
                <a16:creationId xmlns:a16="http://schemas.microsoft.com/office/drawing/2014/main" id="{ED9167AC-7410-87DA-CFE1-C1C9B9CE7E97}"/>
              </a:ext>
            </a:extLst>
          </p:cNvPr>
          <p:cNvSpPr>
            <a:spLocks noGrp="1"/>
          </p:cNvSpPr>
          <p:nvPr>
            <p:ph idx="13" hasCustomPrompt="1"/>
          </p:nvPr>
        </p:nvSpPr>
        <p:spPr>
          <a:xfrm>
            <a:off x="7124700" y="1417342"/>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Text Placeholder 3">
            <a:extLst>
              <a:ext uri="{FF2B5EF4-FFF2-40B4-BE49-F238E27FC236}">
                <a16:creationId xmlns:a16="http://schemas.microsoft.com/office/drawing/2014/main" id="{50359248-1794-1206-A774-9AD9BF2FC605}"/>
              </a:ext>
            </a:extLst>
          </p:cNvPr>
          <p:cNvSpPr>
            <a:spLocks noGrp="1"/>
          </p:cNvSpPr>
          <p:nvPr>
            <p:ph idx="15" hasCustomPrompt="1"/>
          </p:nvPr>
        </p:nvSpPr>
        <p:spPr>
          <a:xfrm>
            <a:off x="1409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Text Placeholder 4">
            <a:extLst>
              <a:ext uri="{FF2B5EF4-FFF2-40B4-BE49-F238E27FC236}">
                <a16:creationId xmlns:a16="http://schemas.microsoft.com/office/drawing/2014/main" id="{82BBEDC4-D9C0-9B72-0A2A-624EBAA100F8}"/>
              </a:ext>
            </a:extLst>
          </p:cNvPr>
          <p:cNvSpPr>
            <a:spLocks noGrp="1"/>
          </p:cNvSpPr>
          <p:nvPr>
            <p:ph idx="16" hasCustomPrompt="1"/>
          </p:nvPr>
        </p:nvSpPr>
        <p:spPr>
          <a:xfrm>
            <a:off x="7124700" y="3886195"/>
            <a:ext cx="46101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59355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279-Grid-Four-Subtitle-Icons(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8CB279-6FBB-969A-F332-0582546DFC30}"/>
              </a:ext>
            </a:extLst>
          </p:cNvPr>
          <p:cNvSpPr>
            <a:spLocks noGrp="1"/>
          </p:cNvSpPr>
          <p:nvPr>
            <p:ph type="ftr" sz="quarter" idx="23"/>
          </p:nvPr>
        </p:nvSpPr>
        <p:spPr/>
        <p:txBody>
          <a:bodyPr/>
          <a:lstStyle/>
          <a:p>
            <a:r>
              <a:rPr lang="en-US"/>
              <a:t> </a:t>
            </a:r>
          </a:p>
        </p:txBody>
      </p:sp>
      <p:sp>
        <p:nvSpPr>
          <p:cNvPr id="8" name="Slide Number Placeholder 7">
            <a:extLst>
              <a:ext uri="{FF2B5EF4-FFF2-40B4-BE49-F238E27FC236}">
                <a16:creationId xmlns:a16="http://schemas.microsoft.com/office/drawing/2014/main" id="{7209CF33-CE55-FA15-D42D-E7108F4F20D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0A12AB4-A78B-6F6E-9DB5-1304D652BDD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A78DAAF-5A21-FEAB-4C21-7082EBAE38B9}"/>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05364CB3-A033-C433-D49D-034678321E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312C788-B8AF-6C82-53B2-CF3E6BDC9B03}"/>
              </a:ext>
            </a:extLst>
          </p:cNvPr>
          <p:cNvSpPr>
            <a:spLocks noGrp="1"/>
          </p:cNvSpPr>
          <p:nvPr>
            <p:ph type="body" sz="quarter" idx="27" hasCustomPrompt="1"/>
          </p:nvPr>
        </p:nvSpPr>
        <p:spPr>
          <a:xfrm>
            <a:off x="457201" y="1225550"/>
            <a:ext cx="11277600" cy="603904"/>
          </a:xfrm>
        </p:spPr>
        <p:txBody>
          <a:bodyPr/>
          <a:lstStyle/>
          <a:p>
            <a:pPr lvl="0"/>
            <a:r>
              <a:rPr lang="en-US"/>
              <a:t>Sub Title</a:t>
            </a:r>
          </a:p>
        </p:txBody>
      </p:sp>
      <p:sp>
        <p:nvSpPr>
          <p:cNvPr id="16" name="Content Placeholder 1">
            <a:extLst>
              <a:ext uri="{FF2B5EF4-FFF2-40B4-BE49-F238E27FC236}">
                <a16:creationId xmlns:a16="http://schemas.microsoft.com/office/drawing/2014/main" id="{EE75255D-BFBC-32E6-BB01-273B4C642C8E}"/>
              </a:ext>
            </a:extLst>
          </p:cNvPr>
          <p:cNvSpPr>
            <a:spLocks noGrp="1" noChangeAspect="1"/>
          </p:cNvSpPr>
          <p:nvPr>
            <p:ph sz="quarter" idx="18"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7" name="Content Placeholder 2">
            <a:extLst>
              <a:ext uri="{FF2B5EF4-FFF2-40B4-BE49-F238E27FC236}">
                <a16:creationId xmlns:a16="http://schemas.microsoft.com/office/drawing/2014/main" id="{33E6C8B6-C77B-A376-202E-D697E7F46ADA}"/>
              </a:ext>
            </a:extLst>
          </p:cNvPr>
          <p:cNvSpPr>
            <a:spLocks noGrp="1" noChangeAspect="1"/>
          </p:cNvSpPr>
          <p:nvPr>
            <p:ph sz="quarter" idx="19" hasCustomPrompt="1"/>
          </p:nvPr>
        </p:nvSpPr>
        <p:spPr>
          <a:xfrm>
            <a:off x="6172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18" name="Content Placeholder 3">
            <a:extLst>
              <a:ext uri="{FF2B5EF4-FFF2-40B4-BE49-F238E27FC236}">
                <a16:creationId xmlns:a16="http://schemas.microsoft.com/office/drawing/2014/main" id="{221AA5B7-FD80-AD3A-C127-56C14215D488}"/>
              </a:ext>
            </a:extLst>
          </p:cNvPr>
          <p:cNvSpPr>
            <a:spLocks noGrp="1" noChangeAspect="1"/>
          </p:cNvSpPr>
          <p:nvPr>
            <p:ph sz="quarter" idx="20"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9" name="Content Placeholder 4">
            <a:extLst>
              <a:ext uri="{FF2B5EF4-FFF2-40B4-BE49-F238E27FC236}">
                <a16:creationId xmlns:a16="http://schemas.microsoft.com/office/drawing/2014/main" id="{AC499FBB-9329-1B47-E128-1F0E06983F45}"/>
              </a:ext>
            </a:extLst>
          </p:cNvPr>
          <p:cNvSpPr>
            <a:spLocks noGrp="1" noChangeAspect="1"/>
          </p:cNvSpPr>
          <p:nvPr>
            <p:ph sz="quarter" idx="21" hasCustomPrompt="1"/>
          </p:nvPr>
        </p:nvSpPr>
        <p:spPr>
          <a:xfrm>
            <a:off x="6172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20" name="Text Placeholder 1">
            <a:extLst>
              <a:ext uri="{FF2B5EF4-FFF2-40B4-BE49-F238E27FC236}">
                <a16:creationId xmlns:a16="http://schemas.microsoft.com/office/drawing/2014/main" id="{463F0460-70DF-6284-9C05-3FA6202CCF80}"/>
              </a:ext>
            </a:extLst>
          </p:cNvPr>
          <p:cNvSpPr>
            <a:spLocks noGrp="1"/>
          </p:cNvSpPr>
          <p:nvPr>
            <p:ph idx="1" hasCustomPrompt="1"/>
          </p:nvPr>
        </p:nvSpPr>
        <p:spPr>
          <a:xfrm>
            <a:off x="1409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1" name="Text Placeholder 2">
            <a:extLst>
              <a:ext uri="{FF2B5EF4-FFF2-40B4-BE49-F238E27FC236}">
                <a16:creationId xmlns:a16="http://schemas.microsoft.com/office/drawing/2014/main" id="{58A15D53-D100-39FE-B4D9-DEFC50EEC451}"/>
              </a:ext>
            </a:extLst>
          </p:cNvPr>
          <p:cNvSpPr>
            <a:spLocks noGrp="1"/>
          </p:cNvSpPr>
          <p:nvPr>
            <p:ph idx="13" hasCustomPrompt="1"/>
          </p:nvPr>
        </p:nvSpPr>
        <p:spPr>
          <a:xfrm>
            <a:off x="7124700" y="198125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2" name="Text Placeholder 3">
            <a:extLst>
              <a:ext uri="{FF2B5EF4-FFF2-40B4-BE49-F238E27FC236}">
                <a16:creationId xmlns:a16="http://schemas.microsoft.com/office/drawing/2014/main" id="{2013427C-9356-FE97-9F11-8F3A7A6470BA}"/>
              </a:ext>
            </a:extLst>
          </p:cNvPr>
          <p:cNvSpPr>
            <a:spLocks noGrp="1"/>
          </p:cNvSpPr>
          <p:nvPr>
            <p:ph idx="15" hasCustomPrompt="1"/>
          </p:nvPr>
        </p:nvSpPr>
        <p:spPr>
          <a:xfrm>
            <a:off x="1409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31D77E7D-2703-74BF-6A7B-5077C92DBAC5}"/>
              </a:ext>
            </a:extLst>
          </p:cNvPr>
          <p:cNvSpPr>
            <a:spLocks noGrp="1"/>
          </p:cNvSpPr>
          <p:nvPr>
            <p:ph idx="16" hasCustomPrompt="1"/>
          </p:nvPr>
        </p:nvSpPr>
        <p:spPr>
          <a:xfrm>
            <a:off x="7124700" y="4267200"/>
            <a:ext cx="4610100" cy="213355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Tree>
    <p:extLst>
      <p:ext uri="{BB962C8B-B14F-4D97-AF65-F5344CB8AC3E}">
        <p14:creationId xmlns:p14="http://schemas.microsoft.com/office/powerpoint/2010/main" val="167108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0281-Grid-Four-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417317"/>
            <a:ext cx="4038554"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81089" y="1417317"/>
            <a:ext cx="1371585"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741884" y="1417317"/>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3886171"/>
            <a:ext cx="403855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81089" y="3886171"/>
            <a:ext cx="1371585"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741884" y="3886171"/>
            <a:ext cx="39813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B6C2FB98-7694-9FFF-1421-D8CF194FF976}"/>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6EA3667-B4BE-399E-07BC-EBDABD05050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EC1F624-67A7-37CE-EA57-911BC265E9C5}"/>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2F73B3C1-D854-F72D-35F1-D76DD52258FA}"/>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A4A29A1-37D5-9C37-688C-61A1086735F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49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283-Grid-Four-Subtitles-Images(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F63B11-0130-A708-7193-10008C33FAD1}"/>
              </a:ext>
            </a:extLst>
          </p:cNvPr>
          <p:cNvSpPr>
            <a:spLocks noGrp="1"/>
          </p:cNvSpPr>
          <p:nvPr>
            <p:ph sz="quarter" idx="18" hasCustomPrompt="1"/>
          </p:nvPr>
        </p:nvSpPr>
        <p:spPr>
          <a:xfrm>
            <a:off x="457200" y="1987550"/>
            <a:ext cx="1371585" cy="192024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981246" y="1985006"/>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Content Placeholder 2">
            <a:extLst>
              <a:ext uri="{FF2B5EF4-FFF2-40B4-BE49-F238E27FC236}">
                <a16:creationId xmlns:a16="http://schemas.microsoft.com/office/drawing/2014/main" id="{B0E49D24-2361-81E1-8C1A-F2D0E4BEA419}"/>
              </a:ext>
            </a:extLst>
          </p:cNvPr>
          <p:cNvSpPr>
            <a:spLocks noGrp="1"/>
          </p:cNvSpPr>
          <p:nvPr>
            <p:ph sz="quarter" idx="19" hasCustomPrompt="1"/>
          </p:nvPr>
        </p:nvSpPr>
        <p:spPr>
          <a:xfrm>
            <a:off x="6178550" y="1981200"/>
            <a:ext cx="1371585" cy="1920240"/>
          </a:xfrm>
          <a:prstGeom prst="rect">
            <a:avLst/>
          </a:prstGeom>
        </p:spPr>
        <p:txBody>
          <a:bodyPr>
            <a:noAutofit/>
          </a:bodyPr>
          <a:lstStyle>
            <a:lvl6pPr>
              <a:defRPr>
                <a:latin typeface="+mn-lt"/>
              </a:defRPr>
            </a:lvl6pPr>
          </a:lstStyle>
          <a:p>
            <a:pPr lvl="5"/>
            <a:r>
              <a:rPr lang="en-US"/>
              <a:t>Click to add Content</a:t>
            </a:r>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7697433" y="1985005"/>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Content Placeholder 3">
            <a:extLst>
              <a:ext uri="{FF2B5EF4-FFF2-40B4-BE49-F238E27FC236}">
                <a16:creationId xmlns:a16="http://schemas.microsoft.com/office/drawing/2014/main" id="{1407E813-53C8-25AB-74C6-A79519AE1712}"/>
              </a:ext>
            </a:extLst>
          </p:cNvPr>
          <p:cNvSpPr>
            <a:spLocks noGrp="1"/>
          </p:cNvSpPr>
          <p:nvPr>
            <p:ph sz="quarter" idx="20" hasCustomPrompt="1"/>
          </p:nvPr>
        </p:nvSpPr>
        <p:spPr>
          <a:xfrm>
            <a:off x="45720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1" name="Text Placeholder 3">
            <a:extLst>
              <a:ext uri="{FF2B5EF4-FFF2-40B4-BE49-F238E27FC236}">
                <a16:creationId xmlns:a16="http://schemas.microsoft.com/office/drawing/2014/main" id="{8153C25B-B584-B7B8-3194-875BD92532C5}"/>
              </a:ext>
            </a:extLst>
          </p:cNvPr>
          <p:cNvSpPr>
            <a:spLocks noGrp="1"/>
          </p:cNvSpPr>
          <p:nvPr>
            <p:ph idx="15" hasCustomPrompt="1"/>
          </p:nvPr>
        </p:nvSpPr>
        <p:spPr>
          <a:xfrm>
            <a:off x="1981244" y="4114800"/>
            <a:ext cx="4038553"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4">
            <a:extLst>
              <a:ext uri="{FF2B5EF4-FFF2-40B4-BE49-F238E27FC236}">
                <a16:creationId xmlns:a16="http://schemas.microsoft.com/office/drawing/2014/main" id="{B0E9384C-5937-F599-7ECA-C684BBCA4BD0}"/>
              </a:ext>
            </a:extLst>
          </p:cNvPr>
          <p:cNvSpPr>
            <a:spLocks noGrp="1"/>
          </p:cNvSpPr>
          <p:nvPr>
            <p:ph sz="quarter" idx="21" hasCustomPrompt="1"/>
          </p:nvPr>
        </p:nvSpPr>
        <p:spPr>
          <a:xfrm>
            <a:off x="6178550" y="4114800"/>
            <a:ext cx="1371585" cy="1920240"/>
          </a:xfrm>
          <a:prstGeom prst="rect">
            <a:avLst/>
          </a:prstGeom>
        </p:spPr>
        <p:txBody>
          <a:bodyPr>
            <a:noAutofit/>
          </a:bodyPr>
          <a:lstStyle>
            <a:lvl6pPr>
              <a:defRPr>
                <a:latin typeface="+mn-lt"/>
              </a:defRPr>
            </a:lvl6pPr>
          </a:lstStyle>
          <a:p>
            <a:pPr lvl="5"/>
            <a:r>
              <a:rPr lang="en-US"/>
              <a:t>Click to add Content</a:t>
            </a:r>
          </a:p>
        </p:txBody>
      </p:sp>
      <p:sp>
        <p:nvSpPr>
          <p:cNvPr id="12" name="Text Placeholder 4">
            <a:extLst>
              <a:ext uri="{FF2B5EF4-FFF2-40B4-BE49-F238E27FC236}">
                <a16:creationId xmlns:a16="http://schemas.microsoft.com/office/drawing/2014/main" id="{540C70FF-2D1A-BECC-C41E-E4EA6EC761CE}"/>
              </a:ext>
            </a:extLst>
          </p:cNvPr>
          <p:cNvSpPr>
            <a:spLocks noGrp="1"/>
          </p:cNvSpPr>
          <p:nvPr>
            <p:ph idx="16" hasCustomPrompt="1"/>
          </p:nvPr>
        </p:nvSpPr>
        <p:spPr>
          <a:xfrm>
            <a:off x="7697434" y="4114800"/>
            <a:ext cx="4041648"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1B3FDCE8-C0B9-CC5C-184F-E67CAB935CDC}"/>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AFECF682-2050-9FFD-1CB1-E27E57AAFB3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F7D79ED-4C8F-029D-C618-D61427C49050}"/>
              </a:ext>
            </a:extLst>
          </p:cNvPr>
          <p:cNvSpPr>
            <a:spLocks noGrp="1"/>
          </p:cNvSpPr>
          <p:nvPr>
            <p:ph type="dt" sz="half" idx="25"/>
          </p:nvPr>
        </p:nvSpPr>
        <p:spPr/>
        <p:txBody>
          <a:bodyPr/>
          <a:lstStyle/>
          <a:p>
            <a:endParaRPr lang="en-US"/>
          </a:p>
        </p:txBody>
      </p:sp>
      <p:sp>
        <p:nvSpPr>
          <p:cNvPr id="4" name="Text Placeholder 10">
            <a:extLst>
              <a:ext uri="{FF2B5EF4-FFF2-40B4-BE49-F238E27FC236}">
                <a16:creationId xmlns:a16="http://schemas.microsoft.com/office/drawing/2014/main" id="{3EF0F1F2-4768-FD16-65B0-B35E37DC7F18}"/>
              </a:ext>
            </a:extLst>
          </p:cNvPr>
          <p:cNvSpPr>
            <a:spLocks noGrp="1"/>
          </p:cNvSpPr>
          <p:nvPr>
            <p:ph type="body" sz="quarter" idx="26"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E7061E4-5FEA-AAA0-E6C4-AFDB4435C9A0}"/>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5" name="Text Placeholder 9">
            <a:extLst>
              <a:ext uri="{FF2B5EF4-FFF2-40B4-BE49-F238E27FC236}">
                <a16:creationId xmlns:a16="http://schemas.microsoft.com/office/drawing/2014/main" id="{DFB5B580-B4FE-7494-FFFA-7D23224A13EC}"/>
              </a:ext>
            </a:extLst>
          </p:cNvPr>
          <p:cNvSpPr>
            <a:spLocks noGrp="1"/>
          </p:cNvSpPr>
          <p:nvPr>
            <p:ph type="body" sz="quarter" idx="27"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12825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v3">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a:xfrm>
            <a:off x="11456888" y="6492693"/>
            <a:ext cx="355600" cy="168276"/>
          </a:xfrm>
        </p:spPr>
        <p:txBody>
          <a:bodyPr anchor="b"/>
          <a:lstStyle>
            <a:lvl1pPr>
              <a:defRPr sz="1000">
                <a:solidFill>
                  <a:schemeClr val="bg1"/>
                </a:solidFill>
              </a:defRPr>
            </a:lvl1pPr>
          </a:lstStyle>
          <a:p>
            <a:fld id="{AD8668A5-F356-46BF-92E0-43304863138D}" type="slidenum">
              <a:rPr lang="en-US" smtClean="0"/>
              <a:pPr/>
              <a:t>‹#›</a:t>
            </a:fld>
            <a:endParaRPr lang="en-US"/>
          </a:p>
        </p:txBody>
      </p:sp>
      <p:sp>
        <p:nvSpPr>
          <p:cNvPr id="13" name="Text Placeholder 25"/>
          <p:cNvSpPr>
            <a:spLocks noGrp="1"/>
          </p:cNvSpPr>
          <p:nvPr>
            <p:ph type="body" sz="quarter" idx="13" hasCustomPrompt="1"/>
          </p:nvPr>
        </p:nvSpPr>
        <p:spPr>
          <a:xfrm>
            <a:off x="729762" y="647700"/>
            <a:ext cx="10744200" cy="4312227"/>
          </a:xfrm>
        </p:spPr>
        <p:txBody>
          <a:bodyPr>
            <a:normAutofit/>
          </a:bodyPr>
          <a:lstStyle>
            <a:lvl1pPr marL="0" indent="0">
              <a:lnSpc>
                <a:spcPct val="114000"/>
              </a:lnSpc>
              <a:spcAft>
                <a:spcPts val="1000"/>
              </a:spcAft>
              <a:buNone/>
              <a:defRPr sz="2400" b="1">
                <a:solidFill>
                  <a:srgbClr val="000000"/>
                </a:solidFill>
              </a:defRPr>
            </a:lvl1pPr>
            <a:lvl2pPr>
              <a:lnSpc>
                <a:spcPct val="114000"/>
              </a:lnSpc>
              <a:spcAft>
                <a:spcPts val="1000"/>
              </a:spcAft>
              <a:defRPr sz="1800">
                <a:solidFill>
                  <a:schemeClr val="bg1"/>
                </a:solidFill>
              </a:defRPr>
            </a:lvl2pPr>
            <a:lvl3pPr>
              <a:lnSpc>
                <a:spcPct val="114000"/>
              </a:lnSpc>
              <a:spcAft>
                <a:spcPts val="1000"/>
              </a:spcAft>
              <a:defRPr sz="1400">
                <a:solidFill>
                  <a:schemeClr val="bg1"/>
                </a:solidFill>
              </a:defRPr>
            </a:lvl3pPr>
            <a:lvl4pPr>
              <a:lnSpc>
                <a:spcPct val="114000"/>
              </a:lnSpc>
              <a:spcAft>
                <a:spcPts val="1000"/>
              </a:spcAft>
              <a:defRPr sz="1400">
                <a:solidFill>
                  <a:schemeClr val="bg1"/>
                </a:solidFill>
              </a:defRPr>
            </a:lvl4pPr>
            <a:lvl5pPr>
              <a:lnSpc>
                <a:spcPct val="114000"/>
              </a:lnSpc>
              <a:spcAft>
                <a:spcPts val="1000"/>
              </a:spcAft>
              <a:defRPr sz="14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63200431"/>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285-Grid-Six(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199" y="1449068"/>
            <a:ext cx="365755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449067"/>
            <a:ext cx="3651249"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449067"/>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71" y="3794756"/>
            <a:ext cx="365123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3794756"/>
            <a:ext cx="365760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FA0EFA79-4FB2-6D1B-3939-3BFCBAB7C1A6}"/>
              </a:ext>
            </a:extLst>
          </p:cNvPr>
          <p:cNvSpPr>
            <a:spLocks noGrp="1"/>
          </p:cNvSpPr>
          <p:nvPr>
            <p:ph type="ftr" sz="quarter" idx="21"/>
          </p:nvPr>
        </p:nvSpPr>
        <p:spPr/>
        <p:txBody>
          <a:bodyPr/>
          <a:lstStyle/>
          <a:p>
            <a:r>
              <a:rPr lang="en-US"/>
              <a:t> </a:t>
            </a:r>
          </a:p>
        </p:txBody>
      </p:sp>
      <p:sp>
        <p:nvSpPr>
          <p:cNvPr id="8" name="Slide Number Placeholder 7">
            <a:extLst>
              <a:ext uri="{FF2B5EF4-FFF2-40B4-BE49-F238E27FC236}">
                <a16:creationId xmlns:a16="http://schemas.microsoft.com/office/drawing/2014/main" id="{92D3E6D1-319D-BED9-67C7-A3FDB096ED3D}"/>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48A9C91A-8A4E-F82A-C74E-D67CAEC184AA}"/>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E9E81A08-B739-2830-0B47-957A2BC04B7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E9EE7D6-1169-FAB0-D4A8-B27ABFC8FDEA}"/>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2135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287-Grid-Six-Subtitle(Light)">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5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73550" y="19812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8077200" y="19812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45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4273550" y="4114800"/>
            <a:ext cx="365125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8077200" y="4114800"/>
            <a:ext cx="3657600" cy="192024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E076C92D-3EF0-DE4F-76F4-BC7CD6689EAC}"/>
              </a:ext>
            </a:extLst>
          </p:cNvPr>
          <p:cNvSpPr>
            <a:spLocks noGrp="1"/>
          </p:cNvSpPr>
          <p:nvPr>
            <p:ph type="ftr" sz="quarter" idx="21"/>
          </p:nvPr>
        </p:nvSpPr>
        <p:spPr/>
        <p:txBody>
          <a:bodyPr/>
          <a:lstStyle/>
          <a:p>
            <a:r>
              <a:rPr lang="en-US"/>
              <a:t> </a:t>
            </a:r>
          </a:p>
        </p:txBody>
      </p:sp>
      <p:sp>
        <p:nvSpPr>
          <p:cNvPr id="8" name="Slide Number Placeholder 1">
            <a:extLst>
              <a:ext uri="{FF2B5EF4-FFF2-40B4-BE49-F238E27FC236}">
                <a16:creationId xmlns:a16="http://schemas.microsoft.com/office/drawing/2014/main" id="{C43155F4-5AF1-5217-C780-902C0806A2B0}"/>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4639804-422D-1E4B-6201-A1E8DCE4A3D4}"/>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C214507C-DD5A-5DA3-7249-163814B5C03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D2699CB-3188-CEC2-19BB-5B336D2955A9}"/>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3" name="Text Placeholder 9">
            <a:extLst>
              <a:ext uri="{FF2B5EF4-FFF2-40B4-BE49-F238E27FC236}">
                <a16:creationId xmlns:a16="http://schemas.microsoft.com/office/drawing/2014/main" id="{98DA9052-098D-01C7-6C6F-3160E8B51AE5}"/>
              </a:ext>
            </a:extLst>
          </p:cNvPr>
          <p:cNvSpPr>
            <a:spLocks noGrp="1"/>
          </p:cNvSpPr>
          <p:nvPr>
            <p:ph type="body" sz="quarter" idx="20"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401307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89-Grid-Six-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2" y="1398268"/>
            <a:ext cx="270506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417318"/>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4" y="1417317"/>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4" y="386712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86171"/>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4" y="3886171"/>
            <a:ext cx="2705096"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7085D7D5-B818-BCFB-837B-B4A803C396A5}"/>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76B761DC-D268-3626-2766-E7AFC8CB3313}"/>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F05E98A-5554-C096-3752-7E2D11C6483D}"/>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ABAF978-032F-8C17-62B2-9CFFBB28A79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A4E60D6-06FD-415A-F9FD-1D786D425431}"/>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423939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291-Grid-Six-Subtitle-Icon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1409729" y="1981221"/>
            <a:ext cx="2705071"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5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219700" y="198122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200" y="1981200"/>
            <a:ext cx="822960" cy="8229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029700" y="1981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140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5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21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4267200"/>
            <a:ext cx="822960" cy="8229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029700" y="4267200"/>
            <a:ext cx="2705100" cy="213360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CB2626C2-B44A-A089-1C1C-DC1618B97210}"/>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7E793E0-5C0E-8A93-C608-7824FD727720}"/>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E725E2F-C1F3-E59E-F054-51614906471A}"/>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3F66498-5EAD-4575-85FA-3D42FE970486}"/>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7AB7B28-9D09-DE8F-EAA0-C1026B5632CA}"/>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9" name="Text Placeholder 9">
            <a:extLst>
              <a:ext uri="{FF2B5EF4-FFF2-40B4-BE49-F238E27FC236}">
                <a16:creationId xmlns:a16="http://schemas.microsoft.com/office/drawing/2014/main" id="{7F73E69F-78E2-9840-4F84-31593E8008A9}"/>
              </a:ext>
            </a:extLst>
          </p:cNvPr>
          <p:cNvSpPr>
            <a:spLocks noGrp="1"/>
          </p:cNvSpPr>
          <p:nvPr>
            <p:ph type="body" sz="quarter" idx="30" hasCustomPrompt="1"/>
          </p:nvPr>
        </p:nvSpPr>
        <p:spPr>
          <a:xfrm>
            <a:off x="457200" y="1225550"/>
            <a:ext cx="11277600" cy="603904"/>
          </a:xfrm>
        </p:spPr>
        <p:txBody>
          <a:bodyPr/>
          <a:lstStyle/>
          <a:p>
            <a:pPr lvl="0"/>
            <a:r>
              <a:rPr lang="en-US"/>
              <a:t>Sub Title</a:t>
            </a:r>
          </a:p>
        </p:txBody>
      </p:sp>
    </p:spTree>
    <p:extLst>
      <p:ext uri="{BB962C8B-B14F-4D97-AF65-F5344CB8AC3E}">
        <p14:creationId xmlns:p14="http://schemas.microsoft.com/office/powerpoint/2010/main" val="165018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293-Grid-Six-Images(Light)">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511F8EE7-C5CB-B65D-439D-9FAF5336725C}"/>
              </a:ext>
            </a:extLst>
          </p:cNvPr>
          <p:cNvSpPr>
            <a:spLocks noGrp="1"/>
          </p:cNvSpPr>
          <p:nvPr>
            <p:ph sz="quarter" idx="19" hasCustomPrompt="1"/>
          </p:nvPr>
        </p:nvSpPr>
        <p:spPr>
          <a:xfrm>
            <a:off x="45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2011663" y="1417317"/>
            <a:ext cx="2103137"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Content Placeholder 2">
            <a:extLst>
              <a:ext uri="{FF2B5EF4-FFF2-40B4-BE49-F238E27FC236}">
                <a16:creationId xmlns:a16="http://schemas.microsoft.com/office/drawing/2014/main" id="{26D7ED0C-7203-D51D-2149-3ACD1D94E601}"/>
              </a:ext>
            </a:extLst>
          </p:cNvPr>
          <p:cNvSpPr>
            <a:spLocks noGrp="1"/>
          </p:cNvSpPr>
          <p:nvPr>
            <p:ph sz="quarter" idx="20" hasCustomPrompt="1"/>
          </p:nvPr>
        </p:nvSpPr>
        <p:spPr>
          <a:xfrm>
            <a:off x="427354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582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5" name="Content Placeholder 3">
            <a:extLst>
              <a:ext uri="{FF2B5EF4-FFF2-40B4-BE49-F238E27FC236}">
                <a16:creationId xmlns:a16="http://schemas.microsoft.com/office/drawing/2014/main" id="{7130F213-FE4B-95BA-50C9-10FE2E9DCF81}"/>
              </a:ext>
            </a:extLst>
          </p:cNvPr>
          <p:cNvSpPr>
            <a:spLocks noGrp="1"/>
          </p:cNvSpPr>
          <p:nvPr>
            <p:ph sz="quarter" idx="21" hasCustomPrompt="1"/>
          </p:nvPr>
        </p:nvSpPr>
        <p:spPr>
          <a:xfrm>
            <a:off x="8077199" y="1417317"/>
            <a:ext cx="1371600" cy="2194560"/>
          </a:xfrm>
          <a:prstGeom prst="rect">
            <a:avLst/>
          </a:prstGeom>
        </p:spPr>
        <p:txBody>
          <a:bodyPr>
            <a:noAutofit/>
          </a:bodyPr>
          <a:lstStyle>
            <a:lvl6pPr>
              <a:defRPr>
                <a:latin typeface="+mn-lt"/>
              </a:defRPr>
            </a:lvl6pPr>
          </a:lstStyle>
          <a:p>
            <a:pPr lvl="5"/>
            <a:r>
              <a:rPr lang="en-US"/>
              <a:t>Click to add Content</a:t>
            </a:r>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9631680" y="1417317"/>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6" name="Content Placeholder 4">
            <a:extLst>
              <a:ext uri="{FF2B5EF4-FFF2-40B4-BE49-F238E27FC236}">
                <a16:creationId xmlns:a16="http://schemas.microsoft.com/office/drawing/2014/main" id="{A8C0D77C-0535-0C04-D6C8-2A593621E65F}"/>
              </a:ext>
            </a:extLst>
          </p:cNvPr>
          <p:cNvSpPr>
            <a:spLocks noGrp="1"/>
          </p:cNvSpPr>
          <p:nvPr>
            <p:ph sz="quarter" idx="22" hasCustomPrompt="1"/>
          </p:nvPr>
        </p:nvSpPr>
        <p:spPr>
          <a:xfrm>
            <a:off x="457199" y="3854420"/>
            <a:ext cx="1371600" cy="2194560"/>
          </a:xfrm>
          <a:prstGeom prst="rect">
            <a:avLst/>
          </a:prstGeom>
        </p:spPr>
        <p:txBody>
          <a:bodyPr>
            <a:noAutofit/>
          </a:bodyPr>
          <a:lstStyle>
            <a:lvl6pPr>
              <a:defRPr>
                <a:latin typeface="+mn-lt"/>
              </a:defRPr>
            </a:lvl6pPr>
          </a:lstStyle>
          <a:p>
            <a:pPr lvl="5"/>
            <a:r>
              <a:rPr lang="en-US"/>
              <a:t>Click to add Content</a:t>
            </a:r>
          </a:p>
        </p:txBody>
      </p:sp>
      <p:sp>
        <p:nvSpPr>
          <p:cNvPr id="10" name="Text Placeholder 4">
            <a:extLst>
              <a:ext uri="{FF2B5EF4-FFF2-40B4-BE49-F238E27FC236}">
                <a16:creationId xmlns:a16="http://schemas.microsoft.com/office/drawing/2014/main" id="{EBCB5200-7B2E-4C18-DB03-DEAC96B21AC1}"/>
              </a:ext>
            </a:extLst>
          </p:cNvPr>
          <p:cNvSpPr>
            <a:spLocks noGrp="1"/>
          </p:cNvSpPr>
          <p:nvPr>
            <p:ph idx="16" hasCustomPrompt="1"/>
          </p:nvPr>
        </p:nvSpPr>
        <p:spPr>
          <a:xfrm>
            <a:off x="201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7" name="Content Placeholder 5">
            <a:extLst>
              <a:ext uri="{FF2B5EF4-FFF2-40B4-BE49-F238E27FC236}">
                <a16:creationId xmlns:a16="http://schemas.microsoft.com/office/drawing/2014/main" id="{134A9104-B569-3737-D656-E3A0EAF7EDBF}"/>
              </a:ext>
            </a:extLst>
          </p:cNvPr>
          <p:cNvSpPr>
            <a:spLocks noGrp="1"/>
          </p:cNvSpPr>
          <p:nvPr>
            <p:ph sz="quarter" idx="23" hasCustomPrompt="1"/>
          </p:nvPr>
        </p:nvSpPr>
        <p:spPr>
          <a:xfrm>
            <a:off x="4273549"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1" name="Text Placeholder 5">
            <a:extLst>
              <a:ext uri="{FF2B5EF4-FFF2-40B4-BE49-F238E27FC236}">
                <a16:creationId xmlns:a16="http://schemas.microsoft.com/office/drawing/2014/main" id="{9AC30567-D3A0-8A5D-6EB4-AF5D3D23948D}"/>
              </a:ext>
            </a:extLst>
          </p:cNvPr>
          <p:cNvSpPr>
            <a:spLocks noGrp="1"/>
          </p:cNvSpPr>
          <p:nvPr>
            <p:ph idx="17" hasCustomPrompt="1"/>
          </p:nvPr>
        </p:nvSpPr>
        <p:spPr>
          <a:xfrm>
            <a:off x="582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8" name="Content Placeholder 6">
            <a:extLst>
              <a:ext uri="{FF2B5EF4-FFF2-40B4-BE49-F238E27FC236}">
                <a16:creationId xmlns:a16="http://schemas.microsoft.com/office/drawing/2014/main" id="{87FD1508-B113-0018-6C12-6F86EFB16811}"/>
              </a:ext>
            </a:extLst>
          </p:cNvPr>
          <p:cNvSpPr>
            <a:spLocks noGrp="1"/>
          </p:cNvSpPr>
          <p:nvPr>
            <p:ph sz="quarter" idx="24" hasCustomPrompt="1"/>
          </p:nvPr>
        </p:nvSpPr>
        <p:spPr>
          <a:xfrm>
            <a:off x="8077200" y="3860771"/>
            <a:ext cx="1371600" cy="2194560"/>
          </a:xfrm>
          <a:prstGeom prst="rect">
            <a:avLst/>
          </a:prstGeom>
        </p:spPr>
        <p:txBody>
          <a:bodyPr>
            <a:noAutofit/>
          </a:bodyPr>
          <a:lstStyle>
            <a:lvl6pPr>
              <a:defRPr>
                <a:latin typeface="+mn-lt"/>
              </a:defRPr>
            </a:lvl6pPr>
          </a:lstStyle>
          <a:p>
            <a:pPr lvl="5"/>
            <a:r>
              <a:rPr lang="en-US"/>
              <a:t>Click to add Content</a:t>
            </a:r>
          </a:p>
        </p:txBody>
      </p:sp>
      <p:sp>
        <p:nvSpPr>
          <p:cNvPr id="12" name="Text Placeholder 6">
            <a:extLst>
              <a:ext uri="{FF2B5EF4-FFF2-40B4-BE49-F238E27FC236}">
                <a16:creationId xmlns:a16="http://schemas.microsoft.com/office/drawing/2014/main" id="{049C0555-4204-515C-C33F-66B547AE7167}"/>
              </a:ext>
            </a:extLst>
          </p:cNvPr>
          <p:cNvSpPr>
            <a:spLocks noGrp="1"/>
          </p:cNvSpPr>
          <p:nvPr>
            <p:ph idx="18" hasCustomPrompt="1"/>
          </p:nvPr>
        </p:nvSpPr>
        <p:spPr>
          <a:xfrm>
            <a:off x="9631680" y="3860771"/>
            <a:ext cx="2103120" cy="2194560"/>
          </a:xfrm>
          <a:prstGeom prst="rect">
            <a:avLst/>
          </a:prstGeom>
        </p:spPr>
        <p:txBody>
          <a:bodyPr vert="horz" lIns="0" tIns="45720" rIns="18288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46F012D7-9465-9F24-9C4B-3D34D499327F}"/>
              </a:ext>
            </a:extLst>
          </p:cNvPr>
          <p:cNvSpPr>
            <a:spLocks noGrp="1"/>
          </p:cNvSpPr>
          <p:nvPr>
            <p:ph type="ftr" sz="quarter" idx="27"/>
          </p:nvPr>
        </p:nvSpPr>
        <p:spPr/>
        <p:txBody>
          <a:bodyPr/>
          <a:lstStyle/>
          <a:p>
            <a:r>
              <a:rPr lang="en-US"/>
              <a:t> </a:t>
            </a:r>
          </a:p>
        </p:txBody>
      </p:sp>
      <p:sp>
        <p:nvSpPr>
          <p:cNvPr id="8" name="Slide Number Placeholder 1">
            <a:extLst>
              <a:ext uri="{FF2B5EF4-FFF2-40B4-BE49-F238E27FC236}">
                <a16:creationId xmlns:a16="http://schemas.microsoft.com/office/drawing/2014/main" id="{3319DF91-0CC9-756D-F6EB-EF0AC9A34E98}"/>
              </a:ext>
            </a:extLst>
          </p:cNvPr>
          <p:cNvSpPr>
            <a:spLocks noGrp="1"/>
          </p:cNvSpPr>
          <p:nvPr>
            <p:ph type="sldNum" sz="quarter" idx="28"/>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7300CCC2-5958-2275-8D30-92B43E1FAD27}"/>
              </a:ext>
            </a:extLst>
          </p:cNvPr>
          <p:cNvSpPr>
            <a:spLocks noGrp="1"/>
          </p:cNvSpPr>
          <p:nvPr>
            <p:ph type="dt" sz="half" idx="29"/>
          </p:nvPr>
        </p:nvSpPr>
        <p:spPr/>
        <p:txBody>
          <a:bodyPr/>
          <a:lstStyle/>
          <a:p>
            <a:endParaRPr lang="en-US"/>
          </a:p>
        </p:txBody>
      </p:sp>
      <p:sp>
        <p:nvSpPr>
          <p:cNvPr id="4" name="Text Placeholder 10">
            <a:extLst>
              <a:ext uri="{FF2B5EF4-FFF2-40B4-BE49-F238E27FC236}">
                <a16:creationId xmlns:a16="http://schemas.microsoft.com/office/drawing/2014/main" id="{C0B1E8DA-F84C-51CA-486B-6FDD4F5155E2}"/>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457DFB6-AC0A-D733-411E-D945B2595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28460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95-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mn-lt"/>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5257800" cy="434009"/>
          </a:xfrm>
        </p:spPr>
        <p:txBody>
          <a:bodyPr>
            <a:noAutofit/>
          </a:bodyPr>
          <a:lstStyle>
            <a:lvl1pPr>
              <a:defRPr>
                <a:solidFill>
                  <a:schemeClr val="tx1"/>
                </a:solidFill>
                <a:latin typeface="+mn-lt"/>
              </a:defRPr>
            </a:lvl1p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5257800" cy="3886200"/>
          </a:xfrm>
        </p:spPr>
        <p:txBody>
          <a:bodyPr>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00285D-D203-31B5-9F44-6177632D6A3A}"/>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60DFB732-798C-0690-BD68-9202DFE456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B5B9D91-033E-8526-9D0E-5ED4C60AA2D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682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97-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5257800" cy="1097280"/>
          </a:xfrm>
        </p:spPr>
        <p:txBody>
          <a:bodyPr anchor="b"/>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1682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299-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457200" y="457200"/>
            <a:ext cx="6133881"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658368"/>
            <a:ext cx="6133881"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465146" y="1752600"/>
            <a:ext cx="6133881" cy="434009"/>
          </a:xfrm>
        </p:spPr>
        <p:txBody>
          <a:bodyPr>
            <a:noAutofit/>
          </a:bodyPr>
          <a:lstStyle/>
          <a:p>
            <a:pPr lvl="0"/>
            <a:r>
              <a:rPr lang="en-US"/>
              <a:t>Click to edit Master text styles</a:t>
            </a:r>
          </a:p>
        </p:txBody>
      </p:sp>
      <p:sp>
        <p:nvSpPr>
          <p:cNvPr id="7" name="Text Placeholder 2">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465146" y="2286000"/>
            <a:ext cx="6133881"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7124700" y="0"/>
            <a:ext cx="50673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7611040-0AD4-21F0-FA81-D2D0687D81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E29B20C0-6B27-5623-2514-4BB0F218E50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852EE5E-CDE8-35AC-C8FA-67569B1FACE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6821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2101-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8" name="Text Placeholder 9">
            <a:extLst>
              <a:ext uri="{FF2B5EF4-FFF2-40B4-BE49-F238E27FC236}">
                <a16:creationId xmlns:a16="http://schemas.microsoft.com/office/drawing/2014/main" id="{9BAA9841-5BE8-0A37-97F8-6957C072DD3E}"/>
              </a:ext>
            </a:extLst>
          </p:cNvPr>
          <p:cNvSpPr>
            <a:spLocks noGrp="1"/>
          </p:cNvSpPr>
          <p:nvPr>
            <p:ph type="body" sz="quarter" idx="16"/>
          </p:nvPr>
        </p:nvSpPr>
        <p:spPr>
          <a:xfrm>
            <a:off x="6474544" y="1752600"/>
            <a:ext cx="5257800" cy="434009"/>
          </a:xfrm>
        </p:spPr>
        <p:txBody>
          <a:bodyPr>
            <a:noAutofit/>
          </a:bodyPr>
          <a:lstStyle/>
          <a:p>
            <a:pPr lvl="0"/>
            <a:r>
              <a:rPr lang="en-US"/>
              <a:t>Click to edit Master text styles</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2286000"/>
            <a:ext cx="5257800" cy="3886200"/>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CE196E3-CC32-96E9-6395-5AD9E62FED8D}"/>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37B7FF5C-64C4-93F0-51F0-19213F187A1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33858DD-74E3-7F0B-9650-889AA5301507}"/>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54649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2103-Split(Light)">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D13EEB4A-BD99-FF76-76B9-3073135BEE34}"/>
              </a:ext>
            </a:extLst>
          </p:cNvPr>
          <p:cNvSpPr>
            <a:spLocks noGrp="1"/>
          </p:cNvSpPr>
          <p:nvPr>
            <p:ph type="body" sz="quarter" idx="22" hasCustomPrompt="1"/>
          </p:nvPr>
        </p:nvSpPr>
        <p:spPr>
          <a:xfrm>
            <a:off x="6474544" y="411513"/>
            <a:ext cx="5257823" cy="182563"/>
          </a:xfrm>
        </p:spPr>
        <p:txBody>
          <a:bodyPr>
            <a:noAutofit/>
          </a:bodyPr>
          <a:lstStyle>
            <a:lvl1pPr>
              <a:defRPr sz="1000" b="0" i="0">
                <a:solidFill>
                  <a:schemeClr val="tx2"/>
                </a:solidFill>
                <a:latin typeface="Avenir Next Medium" panose="020B0503020202020204" pitchFamily="34" charset="0"/>
              </a:defRPr>
            </a:lvl1pPr>
          </a:lstStyle>
          <a:p>
            <a:pPr lvl="0"/>
            <a:r>
              <a:rPr lang="en-US"/>
              <a:t>EYEBROW</a:t>
            </a:r>
          </a:p>
        </p:txBody>
      </p:sp>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6474544" y="685800"/>
            <a:ext cx="5257800" cy="1097280"/>
          </a:xfrm>
        </p:spPr>
        <p:txBody>
          <a:bodyPr anchor="b"/>
          <a:lstStyle>
            <a:lvl1pPr>
              <a:defRPr sz="3600"/>
            </a:lvl1pPr>
          </a:lstStyle>
          <a:p>
            <a:r>
              <a:rPr lang="en-US"/>
              <a:t>Headline Avenir Bold (36pt)</a:t>
            </a:r>
          </a:p>
        </p:txBody>
      </p:sp>
      <p:sp>
        <p:nvSpPr>
          <p:cNvPr id="7" name="Text Placeholder 1">
            <a:extLst>
              <a:ext uri="{FF2B5EF4-FFF2-40B4-BE49-F238E27FC236}">
                <a16:creationId xmlns:a16="http://schemas.microsoft.com/office/drawing/2014/main" id="{5EAA88D2-3C75-9835-99DF-B21525A42350}"/>
              </a:ext>
            </a:extLst>
          </p:cNvPr>
          <p:cNvSpPr>
            <a:spLocks noGrp="1"/>
          </p:cNvSpPr>
          <p:nvPr>
            <p:ph type="body" sz="quarter" idx="15" hasCustomPrompt="1"/>
          </p:nvPr>
        </p:nvSpPr>
        <p:spPr>
          <a:xfrm>
            <a:off x="6474544" y="1874537"/>
            <a:ext cx="5257800" cy="4297663"/>
          </a:xfrm>
        </p:spPr>
        <p:txBody>
          <a:bodyPr>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0AF9C68-7C16-B7E0-5EA7-EEA5CCE29F21}"/>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C6A9D37D-CD8A-A697-CBCD-F83D19D6DD9A}"/>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91F61D8-1E14-FA86-7752-D400842593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95379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101-Cover-Basic(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463550"/>
            <a:ext cx="285750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1981201"/>
            <a:ext cx="807384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267200"/>
            <a:ext cx="8070850" cy="21336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17" name="Picture Placeholder 1">
            <a:extLst>
              <a:ext uri="{FF2B5EF4-FFF2-40B4-BE49-F238E27FC236}">
                <a16:creationId xmlns:a16="http://schemas.microsoft.com/office/drawing/2014/main" id="{45B00AE3-13E0-397A-94F2-3079A40F10F2}"/>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34765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2105-Content(Light)">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D445559-67DA-F8AF-81D5-9904FBEA0C3C}"/>
              </a:ext>
            </a:extLst>
          </p:cNvPr>
          <p:cNvSpPr>
            <a:spLocks noGrp="1"/>
          </p:cNvSpPr>
          <p:nvPr>
            <p:ph idx="13" hasCustomPrompt="1"/>
          </p:nvPr>
        </p:nvSpPr>
        <p:spPr>
          <a:xfrm>
            <a:off x="472458" y="1986528"/>
            <a:ext cx="3642342" cy="4414271"/>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2">
            <a:extLst>
              <a:ext uri="{FF2B5EF4-FFF2-40B4-BE49-F238E27FC236}">
                <a16:creationId xmlns:a16="http://schemas.microsoft.com/office/drawing/2014/main" id="{6A441098-56C1-888D-B836-15158E4BAC0B}"/>
              </a:ext>
            </a:extLst>
          </p:cNvPr>
          <p:cNvSpPr>
            <a:spLocks noGrp="1"/>
          </p:cNvSpPr>
          <p:nvPr>
            <p:ph idx="14" hasCustomPrompt="1"/>
          </p:nvPr>
        </p:nvSpPr>
        <p:spPr>
          <a:xfrm>
            <a:off x="4282458" y="1986528"/>
            <a:ext cx="3642342" cy="4414271"/>
          </a:xfrm>
          <a:prstGeom prst="rect">
            <a:avLst/>
          </a:prstGeom>
        </p:spPr>
        <p:txBody>
          <a:bodyPr vert="horz" lIns="0" tIns="45720" rIns="27432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8077200"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1" name="Picture Placeholder 1">
            <a:extLst>
              <a:ext uri="{FF2B5EF4-FFF2-40B4-BE49-F238E27FC236}">
                <a16:creationId xmlns:a16="http://schemas.microsoft.com/office/drawing/2014/main" id="{EC5A8F24-AF0A-FE23-E164-D7B142719E61}"/>
              </a:ext>
            </a:extLst>
          </p:cNvPr>
          <p:cNvSpPr>
            <a:spLocks noGrp="1"/>
          </p:cNvSpPr>
          <p:nvPr>
            <p:ph type="pic" sz="quarter" idx="20"/>
          </p:nvPr>
        </p:nvSpPr>
        <p:spPr>
          <a:xfrm>
            <a:off x="8379659" y="1750428"/>
            <a:ext cx="3355141" cy="3355131"/>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1A3265ED-AAE1-8CA1-41BE-FA8A555AE727}"/>
              </a:ext>
            </a:extLst>
          </p:cNvPr>
          <p:cNvSpPr>
            <a:spLocks noGrp="1"/>
          </p:cNvSpPr>
          <p:nvPr>
            <p:ph type="ftr" sz="quarter" idx="18"/>
          </p:nvPr>
        </p:nvSpPr>
        <p:spPr/>
        <p:txBody>
          <a:bodyPr/>
          <a:lstStyle/>
          <a:p>
            <a:r>
              <a:rPr lang="en-US"/>
              <a:t> </a:t>
            </a:r>
          </a:p>
        </p:txBody>
      </p:sp>
      <p:sp>
        <p:nvSpPr>
          <p:cNvPr id="10" name="Slide Number Placeholder 1">
            <a:extLst>
              <a:ext uri="{FF2B5EF4-FFF2-40B4-BE49-F238E27FC236}">
                <a16:creationId xmlns:a16="http://schemas.microsoft.com/office/drawing/2014/main" id="{C48F6A01-83AD-393A-9AA8-530D937579E1}"/>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F7D73FB4-C798-A90D-50FF-1984E69787E5}"/>
              </a:ext>
            </a:extLst>
          </p:cNvPr>
          <p:cNvSpPr>
            <a:spLocks noGrp="1"/>
          </p:cNvSpPr>
          <p:nvPr>
            <p:ph type="dt" sz="half" idx="21"/>
          </p:nvPr>
        </p:nvSpPr>
        <p:spPr/>
        <p:txBody>
          <a:bodyPr/>
          <a:lstStyle/>
          <a:p>
            <a:endParaRPr lang="en-US"/>
          </a:p>
        </p:txBody>
      </p:sp>
      <p:sp>
        <p:nvSpPr>
          <p:cNvPr id="4" name="Text Placeholder 10">
            <a:extLst>
              <a:ext uri="{FF2B5EF4-FFF2-40B4-BE49-F238E27FC236}">
                <a16:creationId xmlns:a16="http://schemas.microsoft.com/office/drawing/2014/main" id="{B927F4B0-0110-12CF-8BD6-05CB78378E1D}"/>
              </a:ext>
            </a:extLst>
          </p:cNvPr>
          <p:cNvSpPr>
            <a:spLocks noGrp="1"/>
          </p:cNvSpPr>
          <p:nvPr>
            <p:ph type="body" sz="quarter" idx="15" hasCustomPrompt="1"/>
          </p:nvPr>
        </p:nvSpPr>
        <p:spPr>
          <a:xfrm>
            <a:off x="457201" y="457200"/>
            <a:ext cx="746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AB1599E9-80A7-81A2-0E04-C5C836B7805F}"/>
              </a:ext>
            </a:extLst>
          </p:cNvPr>
          <p:cNvSpPr>
            <a:spLocks noGrp="1"/>
          </p:cNvSpPr>
          <p:nvPr>
            <p:ph type="title" hasCustomPrompt="1"/>
          </p:nvPr>
        </p:nvSpPr>
        <p:spPr>
          <a:xfrm>
            <a:off x="457201" y="656802"/>
            <a:ext cx="7467600" cy="568748"/>
          </a:xfrm>
        </p:spPr>
        <p:txBody>
          <a:bodyPr rIns="274320"/>
          <a:lstStyle/>
          <a:p>
            <a:r>
              <a:rPr lang="en-US"/>
              <a:t>Headline Avenir Bold (36pt)</a:t>
            </a:r>
          </a:p>
        </p:txBody>
      </p:sp>
      <p:sp>
        <p:nvSpPr>
          <p:cNvPr id="8" name="Text Placeholder 9">
            <a:extLst>
              <a:ext uri="{FF2B5EF4-FFF2-40B4-BE49-F238E27FC236}">
                <a16:creationId xmlns:a16="http://schemas.microsoft.com/office/drawing/2014/main" id="{34B0270E-46C2-BC89-A8CB-3C4ACD82D41A}"/>
              </a:ext>
            </a:extLst>
          </p:cNvPr>
          <p:cNvSpPr>
            <a:spLocks noGrp="1"/>
          </p:cNvSpPr>
          <p:nvPr>
            <p:ph type="body" sz="quarter" idx="22" hasCustomPrompt="1"/>
          </p:nvPr>
        </p:nvSpPr>
        <p:spPr>
          <a:xfrm>
            <a:off x="457202" y="1225550"/>
            <a:ext cx="7467600" cy="603904"/>
          </a:xfrm>
        </p:spPr>
        <p:txBody>
          <a:bodyPr rIns="274320"/>
          <a:lstStyle/>
          <a:p>
            <a:pPr lvl="0"/>
            <a:r>
              <a:rPr lang="en-US"/>
              <a:t>Sub Title</a:t>
            </a:r>
          </a:p>
        </p:txBody>
      </p:sp>
    </p:spTree>
    <p:extLst>
      <p:ext uri="{BB962C8B-B14F-4D97-AF65-F5344CB8AC3E}">
        <p14:creationId xmlns:p14="http://schemas.microsoft.com/office/powerpoint/2010/main" val="388388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2107-Conten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5BFE729-3B4E-67D8-5DAA-9AB0931E0A51}"/>
              </a:ext>
            </a:extLst>
          </p:cNvPr>
          <p:cNvSpPr>
            <a:spLocks noGrp="1"/>
          </p:cNvSpPr>
          <p:nvPr>
            <p:ph idx="1" hasCustomPrompt="1"/>
          </p:nvPr>
        </p:nvSpPr>
        <p:spPr>
          <a:xfrm>
            <a:off x="1" y="0"/>
            <a:ext cx="4114800" cy="6858000"/>
          </a:xfrm>
          <a:prstGeom prst="rect">
            <a:avLst/>
          </a:prstGeom>
        </p:spPr>
        <p:txBody>
          <a:bodyPr vert="horz" lIns="457200" tIns="457200" rIns="45720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Conten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4282459" y="1981200"/>
            <a:ext cx="3642341" cy="4419600"/>
          </a:xfrm>
          <a:prstGeom prst="rect">
            <a:avLst/>
          </a:prstGeom>
        </p:spPr>
        <p:txBody>
          <a:bodyPr vert="horz" lIns="18288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Content Placeholder 1">
            <a:extLst>
              <a:ext uri="{FF2B5EF4-FFF2-40B4-BE49-F238E27FC236}">
                <a16:creationId xmlns:a16="http://schemas.microsoft.com/office/drawing/2014/main" id="{6A441098-56C1-888D-B836-15158E4BAC0B}"/>
              </a:ext>
            </a:extLst>
          </p:cNvPr>
          <p:cNvSpPr>
            <a:spLocks noGrp="1"/>
          </p:cNvSpPr>
          <p:nvPr>
            <p:ph idx="14" hasCustomPrompt="1"/>
          </p:nvPr>
        </p:nvSpPr>
        <p:spPr>
          <a:xfrm>
            <a:off x="8077199" y="1981200"/>
            <a:ext cx="3657601" cy="4419600"/>
          </a:xfrm>
          <a:prstGeom prst="rect">
            <a:avLst/>
          </a:prstGeom>
        </p:spPr>
        <p:txBody>
          <a:bodyPr vert="horz" lIns="0" tIns="45720" rIns="182880" bIns="4572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5" name="Picture Placeholder 1">
            <a:extLst>
              <a:ext uri="{FF2B5EF4-FFF2-40B4-BE49-F238E27FC236}">
                <a16:creationId xmlns:a16="http://schemas.microsoft.com/office/drawing/2014/main" id="{E2ABE7D6-1E17-26B3-6772-20DD3DA41249}"/>
              </a:ext>
            </a:extLst>
          </p:cNvPr>
          <p:cNvSpPr>
            <a:spLocks noGrp="1"/>
          </p:cNvSpPr>
          <p:nvPr>
            <p:ph type="pic" sz="quarter" idx="20"/>
          </p:nvPr>
        </p:nvSpPr>
        <p:spPr>
          <a:xfrm>
            <a:off x="330629" y="1242905"/>
            <a:ext cx="3633905" cy="3633895"/>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2" name="Footer Placeholder 1">
            <a:extLst>
              <a:ext uri="{FF2B5EF4-FFF2-40B4-BE49-F238E27FC236}">
                <a16:creationId xmlns:a16="http://schemas.microsoft.com/office/drawing/2014/main" id="{FEF779C9-573A-945D-781E-F5950DA64984}"/>
              </a:ext>
            </a:extLst>
          </p:cNvPr>
          <p:cNvSpPr>
            <a:spLocks noGrp="1"/>
          </p:cNvSpPr>
          <p:nvPr>
            <p:ph type="ftr" sz="quarter" idx="18"/>
          </p:nvPr>
        </p:nvSpPr>
        <p:spPr/>
        <p:txBody>
          <a:bodyPr/>
          <a:lstStyle/>
          <a:p>
            <a:r>
              <a:rPr lang="en-US"/>
              <a:t> </a:t>
            </a:r>
          </a:p>
        </p:txBody>
      </p:sp>
      <p:sp>
        <p:nvSpPr>
          <p:cNvPr id="4" name="Slide Number Placeholder 3">
            <a:extLst>
              <a:ext uri="{FF2B5EF4-FFF2-40B4-BE49-F238E27FC236}">
                <a16:creationId xmlns:a16="http://schemas.microsoft.com/office/drawing/2014/main" id="{AA77A372-7C32-95EF-4FFB-707A6E0EAA0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231FCF1C-A73B-B207-D642-31EC0D79F500}"/>
              </a:ext>
            </a:extLst>
          </p:cNvPr>
          <p:cNvSpPr>
            <a:spLocks noGrp="1"/>
          </p:cNvSpPr>
          <p:nvPr>
            <p:ph type="dt" sz="half" idx="21"/>
          </p:nvPr>
        </p:nvSpPr>
        <p:spPr/>
        <p:txBody>
          <a:bodyPr/>
          <a:lstStyle/>
          <a:p>
            <a:endParaRPr lang="en-US"/>
          </a:p>
        </p:txBody>
      </p:sp>
      <p:sp>
        <p:nvSpPr>
          <p:cNvPr id="8" name="Text Placeholder 10">
            <a:extLst>
              <a:ext uri="{FF2B5EF4-FFF2-40B4-BE49-F238E27FC236}">
                <a16:creationId xmlns:a16="http://schemas.microsoft.com/office/drawing/2014/main" id="{27BFB404-9274-19FF-744D-EE81C56A53F6}"/>
              </a:ext>
            </a:extLst>
          </p:cNvPr>
          <p:cNvSpPr>
            <a:spLocks noGrp="1"/>
          </p:cNvSpPr>
          <p:nvPr>
            <p:ph type="body" sz="quarter" idx="15" hasCustomPrompt="1"/>
          </p:nvPr>
        </p:nvSpPr>
        <p:spPr>
          <a:xfrm>
            <a:off x="4273550" y="457200"/>
            <a:ext cx="7461250" cy="182563"/>
          </a:xfrm>
        </p:spPr>
        <p:txBody>
          <a:bodyPr lIns="182880" rIns="182880">
            <a:noAutofit/>
          </a:bodyPr>
          <a:lstStyle>
            <a:lvl1pPr>
              <a:defRPr sz="1000" b="0">
                <a:solidFill>
                  <a:schemeClr val="tx2"/>
                </a:solidFill>
              </a:defRPr>
            </a:lvl1pPr>
          </a:lstStyle>
          <a:p>
            <a:pPr lvl="0"/>
            <a:r>
              <a:rPr lang="en-US"/>
              <a:t>Eyebrow</a:t>
            </a:r>
          </a:p>
        </p:txBody>
      </p:sp>
      <p:sp>
        <p:nvSpPr>
          <p:cNvPr id="10" name="Title 1">
            <a:extLst>
              <a:ext uri="{FF2B5EF4-FFF2-40B4-BE49-F238E27FC236}">
                <a16:creationId xmlns:a16="http://schemas.microsoft.com/office/drawing/2014/main" id="{EA15170E-BF84-E9E0-11E0-18B18F9FAD15}"/>
              </a:ext>
            </a:extLst>
          </p:cNvPr>
          <p:cNvSpPr>
            <a:spLocks noGrp="1"/>
          </p:cNvSpPr>
          <p:nvPr>
            <p:ph type="title" hasCustomPrompt="1"/>
          </p:nvPr>
        </p:nvSpPr>
        <p:spPr>
          <a:xfrm>
            <a:off x="4273550" y="656802"/>
            <a:ext cx="7461250" cy="568748"/>
          </a:xfrm>
        </p:spPr>
        <p:txBody>
          <a:bodyPr lIns="182880" rIns="182880"/>
          <a:lstStyle/>
          <a:p>
            <a:r>
              <a:rPr lang="en-US"/>
              <a:t>Headline Avenir Bold (36pt)</a:t>
            </a:r>
          </a:p>
        </p:txBody>
      </p:sp>
      <p:sp>
        <p:nvSpPr>
          <p:cNvPr id="11" name="Text Placeholder 9">
            <a:extLst>
              <a:ext uri="{FF2B5EF4-FFF2-40B4-BE49-F238E27FC236}">
                <a16:creationId xmlns:a16="http://schemas.microsoft.com/office/drawing/2014/main" id="{AE95F27B-9EA2-B07F-E13B-84051D6FE564}"/>
              </a:ext>
            </a:extLst>
          </p:cNvPr>
          <p:cNvSpPr>
            <a:spLocks noGrp="1"/>
          </p:cNvSpPr>
          <p:nvPr>
            <p:ph type="body" sz="quarter" idx="20" hasCustomPrompt="1"/>
          </p:nvPr>
        </p:nvSpPr>
        <p:spPr>
          <a:xfrm>
            <a:off x="4273551" y="1225550"/>
            <a:ext cx="7461250" cy="603904"/>
          </a:xfrm>
        </p:spPr>
        <p:txBody>
          <a:bodyPr lIns="182880" rIns="182880"/>
          <a:lstStyle/>
          <a:p>
            <a:pPr lvl="0"/>
            <a:r>
              <a:rPr lang="en-US"/>
              <a:t>Sub Title</a:t>
            </a:r>
          </a:p>
        </p:txBody>
      </p:sp>
    </p:spTree>
    <p:extLst>
      <p:ext uri="{BB962C8B-B14F-4D97-AF65-F5344CB8AC3E}">
        <p14:creationId xmlns:p14="http://schemas.microsoft.com/office/powerpoint/2010/main" val="290263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2109-Images-Two(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199" y="1417638"/>
            <a:ext cx="6515101"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8"/>
            <a:ext cx="4610100" cy="4754531"/>
          </a:xfrm>
        </p:spPr>
        <p:txBody>
          <a:bodyPr/>
          <a:lstStyle/>
          <a:p>
            <a:endParaRPr lang="en-US"/>
          </a:p>
        </p:txBody>
      </p:sp>
      <p:sp>
        <p:nvSpPr>
          <p:cNvPr id="2" name="Footer Placeholder 1">
            <a:extLst>
              <a:ext uri="{FF2B5EF4-FFF2-40B4-BE49-F238E27FC236}">
                <a16:creationId xmlns:a16="http://schemas.microsoft.com/office/drawing/2014/main" id="{E9284C6C-A01B-1CC0-31CF-0FF74DB0BFAF}"/>
              </a:ext>
            </a:extLst>
          </p:cNvPr>
          <p:cNvSpPr>
            <a:spLocks noGrp="1"/>
          </p:cNvSpPr>
          <p:nvPr>
            <p:ph type="ftr" sz="quarter" idx="21"/>
          </p:nvPr>
        </p:nvSpPr>
        <p:spPr/>
        <p:txBody>
          <a:bodyPr/>
          <a:lstStyle/>
          <a:p>
            <a:r>
              <a:rPr lang="en-US"/>
              <a:t> </a:t>
            </a:r>
          </a:p>
        </p:txBody>
      </p:sp>
      <p:sp>
        <p:nvSpPr>
          <p:cNvPr id="6" name="Slide Number Placeholder 1">
            <a:extLst>
              <a:ext uri="{FF2B5EF4-FFF2-40B4-BE49-F238E27FC236}">
                <a16:creationId xmlns:a16="http://schemas.microsoft.com/office/drawing/2014/main" id="{F3339155-773A-C68D-5B29-29062D8DE744}"/>
              </a:ext>
            </a:extLst>
          </p:cNvPr>
          <p:cNvSpPr>
            <a:spLocks noGrp="1"/>
          </p:cNvSpPr>
          <p:nvPr>
            <p:ph type="sldNum" sz="quarter" idx="2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1564363-3EDC-7EC0-376F-D3ECE3598809}"/>
              </a:ext>
            </a:extLst>
          </p:cNvPr>
          <p:cNvSpPr>
            <a:spLocks noGrp="1"/>
          </p:cNvSpPr>
          <p:nvPr>
            <p:ph type="dt" sz="half" idx="23"/>
          </p:nvPr>
        </p:nvSpPr>
        <p:spPr/>
        <p:txBody>
          <a:bodyPr/>
          <a:lstStyle/>
          <a:p>
            <a:endParaRPr lang="en-US"/>
          </a:p>
        </p:txBody>
      </p:sp>
      <p:sp>
        <p:nvSpPr>
          <p:cNvPr id="4" name="Text Placeholder 10">
            <a:extLst>
              <a:ext uri="{FF2B5EF4-FFF2-40B4-BE49-F238E27FC236}">
                <a16:creationId xmlns:a16="http://schemas.microsoft.com/office/drawing/2014/main" id="{5840723B-2D38-19C5-CD6E-EC84D74BA329}"/>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58412BD-2E30-CE77-E24D-19D61E641ADD}"/>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99679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2111-Images-3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65151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7124700" y="1417639"/>
            <a:ext cx="461010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7124700" y="3886200"/>
            <a:ext cx="4608576" cy="2286000"/>
          </a:xfrm>
        </p:spPr>
        <p:txBody>
          <a:bodyPr/>
          <a:lstStyle/>
          <a:p>
            <a:endParaRPr lang="en-US"/>
          </a:p>
        </p:txBody>
      </p:sp>
      <p:sp>
        <p:nvSpPr>
          <p:cNvPr id="2" name="Footer Placeholder 1">
            <a:extLst>
              <a:ext uri="{FF2B5EF4-FFF2-40B4-BE49-F238E27FC236}">
                <a16:creationId xmlns:a16="http://schemas.microsoft.com/office/drawing/2014/main" id="{99F54120-044C-87C1-DDFC-90663917E8B4}"/>
              </a:ext>
            </a:extLst>
          </p:cNvPr>
          <p:cNvSpPr>
            <a:spLocks noGrp="1"/>
          </p:cNvSpPr>
          <p:nvPr>
            <p:ph type="ftr" sz="quarter" idx="22"/>
          </p:nvPr>
        </p:nvSpPr>
        <p:spPr/>
        <p:txBody>
          <a:bodyPr/>
          <a:lstStyle/>
          <a:p>
            <a:r>
              <a:rPr lang="en-US"/>
              <a:t> </a:t>
            </a:r>
          </a:p>
        </p:txBody>
      </p:sp>
      <p:sp>
        <p:nvSpPr>
          <p:cNvPr id="6" name="Slide Number Placeholder 1">
            <a:extLst>
              <a:ext uri="{FF2B5EF4-FFF2-40B4-BE49-F238E27FC236}">
                <a16:creationId xmlns:a16="http://schemas.microsoft.com/office/drawing/2014/main" id="{EBBB9E76-56EA-2189-E1EB-C7F1F2286A07}"/>
              </a:ext>
            </a:extLst>
          </p:cNvPr>
          <p:cNvSpPr>
            <a:spLocks noGrp="1"/>
          </p:cNvSpPr>
          <p:nvPr>
            <p:ph type="sldNum" sz="quarter" idx="23"/>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6DD24B21-AB86-91BF-F8E8-A27781117D94}"/>
              </a:ext>
            </a:extLst>
          </p:cNvPr>
          <p:cNvSpPr>
            <a:spLocks noGrp="1"/>
          </p:cNvSpPr>
          <p:nvPr>
            <p:ph type="dt" sz="half" idx="24"/>
          </p:nvPr>
        </p:nvSpPr>
        <p:spPr/>
        <p:txBody>
          <a:bodyPr/>
          <a:lstStyle/>
          <a:p>
            <a:endParaRPr lang="en-US"/>
          </a:p>
        </p:txBody>
      </p:sp>
      <p:sp>
        <p:nvSpPr>
          <p:cNvPr id="4" name="Text Placeholder 10">
            <a:extLst>
              <a:ext uri="{FF2B5EF4-FFF2-40B4-BE49-F238E27FC236}">
                <a16:creationId xmlns:a16="http://schemas.microsoft.com/office/drawing/2014/main" id="{3E010364-F9F9-69E2-DCAA-011DA4C6CCE8}"/>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5A1C1D2E-743A-14C1-EDF4-83174B44BE87}"/>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9660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2113-Images-3B(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7467600" cy="4754828"/>
          </a:xfrm>
        </p:spPr>
        <p:txBody>
          <a:bodyPr/>
          <a:lstStyle/>
          <a:p>
            <a:endParaRPr lang="en-US"/>
          </a:p>
        </p:txBody>
      </p:sp>
      <p:sp>
        <p:nvSpPr>
          <p:cNvPr id="7" name="Picture Placeholder 2">
            <a:extLst>
              <a:ext uri="{FF2B5EF4-FFF2-40B4-BE49-F238E27FC236}">
                <a16:creationId xmlns:a16="http://schemas.microsoft.com/office/drawing/2014/main" id="{1E1913B1-02BC-6F2C-1C8D-800E1CE58E36}"/>
              </a:ext>
            </a:extLst>
          </p:cNvPr>
          <p:cNvSpPr>
            <a:spLocks noGrp="1"/>
          </p:cNvSpPr>
          <p:nvPr>
            <p:ph type="pic" sz="quarter" idx="26"/>
          </p:nvPr>
        </p:nvSpPr>
        <p:spPr>
          <a:xfrm>
            <a:off x="8077201" y="1417342"/>
            <a:ext cx="3657599" cy="2286000"/>
          </a:xfrm>
        </p:spPr>
        <p:txBody>
          <a:bodyPr/>
          <a:lstStyle/>
          <a:p>
            <a:endParaRPr lang="en-US"/>
          </a:p>
        </p:txBody>
      </p:sp>
      <p:sp>
        <p:nvSpPr>
          <p:cNvPr id="6" name="Picture Placeholder 3">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599" cy="2286000"/>
          </a:xfrm>
        </p:spPr>
        <p:txBody>
          <a:bodyPr/>
          <a:lstStyle/>
          <a:p>
            <a:endParaRPr lang="en-US"/>
          </a:p>
        </p:txBody>
      </p:sp>
      <p:sp>
        <p:nvSpPr>
          <p:cNvPr id="2" name="Footer Placeholder 1">
            <a:extLst>
              <a:ext uri="{FF2B5EF4-FFF2-40B4-BE49-F238E27FC236}">
                <a16:creationId xmlns:a16="http://schemas.microsoft.com/office/drawing/2014/main" id="{36D247E4-F369-FF6F-6BEC-009CD30CAED2}"/>
              </a:ext>
            </a:extLst>
          </p:cNvPr>
          <p:cNvSpPr>
            <a:spLocks noGrp="1"/>
          </p:cNvSpPr>
          <p:nvPr>
            <p:ph type="ftr" sz="quarter" idx="28"/>
          </p:nvPr>
        </p:nvSpPr>
        <p:spPr/>
        <p:txBody>
          <a:bodyPr/>
          <a:lstStyle/>
          <a:p>
            <a:r>
              <a:rPr lang="en-US"/>
              <a:t> </a:t>
            </a:r>
          </a:p>
        </p:txBody>
      </p:sp>
      <p:sp>
        <p:nvSpPr>
          <p:cNvPr id="8" name="Slide Number Placeholder 1">
            <a:extLst>
              <a:ext uri="{FF2B5EF4-FFF2-40B4-BE49-F238E27FC236}">
                <a16:creationId xmlns:a16="http://schemas.microsoft.com/office/drawing/2014/main" id="{68F3A096-8794-4870-D9AA-AC7E9317C49A}"/>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C845F05-6552-7432-B4EE-ED5DA8063587}"/>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6B8BE4-94AC-46D6-1455-FD0F5C36927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B37C862E-292B-A8A8-1D88-271CAD9E3FBB}"/>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1790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2115-Images-4A(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7638"/>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50" y="1423737"/>
            <a:ext cx="7461250" cy="228600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886200"/>
            <a:ext cx="3657600" cy="2286000"/>
          </a:xfrm>
        </p:spPr>
        <p:txBody>
          <a:bodyPr/>
          <a:lstStyle/>
          <a:p>
            <a:endParaRPr lang="en-US"/>
          </a:p>
        </p:txBody>
      </p:sp>
      <p:sp>
        <p:nvSpPr>
          <p:cNvPr id="2" name="Footer Placeholder 1">
            <a:extLst>
              <a:ext uri="{FF2B5EF4-FFF2-40B4-BE49-F238E27FC236}">
                <a16:creationId xmlns:a16="http://schemas.microsoft.com/office/drawing/2014/main" id="{F608F1D8-DF3D-0D25-B238-25A7A966EEB6}"/>
              </a:ext>
            </a:extLst>
          </p:cNvPr>
          <p:cNvSpPr>
            <a:spLocks noGrp="1"/>
          </p:cNvSpPr>
          <p:nvPr>
            <p:ph type="ftr" sz="quarter" idx="24"/>
          </p:nvPr>
        </p:nvSpPr>
        <p:spPr/>
        <p:txBody>
          <a:bodyPr/>
          <a:lstStyle/>
          <a:p>
            <a:r>
              <a:rPr lang="en-US"/>
              <a:t> </a:t>
            </a:r>
          </a:p>
        </p:txBody>
      </p:sp>
      <p:sp>
        <p:nvSpPr>
          <p:cNvPr id="10" name="Slide Number Placeholder 1">
            <a:extLst>
              <a:ext uri="{FF2B5EF4-FFF2-40B4-BE49-F238E27FC236}">
                <a16:creationId xmlns:a16="http://schemas.microsoft.com/office/drawing/2014/main" id="{8836100E-CD85-1BD6-C3D8-59016FB13873}"/>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BF757DA-58B2-C7A4-6628-B4E084F552AD}"/>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318FA978-1309-45DB-2CBF-F6ACA6362CC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B7BA54D-8A6D-DD2B-D3AA-2C1F44C004EC}"/>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175793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2117-Images-4B(Light)">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0E8313D9-E0EC-88F5-BAF5-0FB4939CE608}"/>
              </a:ext>
            </a:extLst>
          </p:cNvPr>
          <p:cNvSpPr>
            <a:spLocks noGrp="1"/>
          </p:cNvSpPr>
          <p:nvPr>
            <p:ph type="pic" sz="quarter" idx="20"/>
          </p:nvPr>
        </p:nvSpPr>
        <p:spPr>
          <a:xfrm>
            <a:off x="457200" y="1417639"/>
            <a:ext cx="11277600" cy="2194536"/>
          </a:xfrm>
        </p:spPr>
        <p:txBody>
          <a:bodyPr/>
          <a:lstStyle/>
          <a:p>
            <a:endParaRPr lang="en-US"/>
          </a:p>
        </p:txBody>
      </p:sp>
      <p:sp>
        <p:nvSpPr>
          <p:cNvPr id="10" name="Picture Placeholder 2">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779520"/>
            <a:ext cx="3657600" cy="2468880"/>
          </a:xfrm>
        </p:spPr>
        <p:txBody>
          <a:bodyPr/>
          <a:lstStyle/>
          <a:p>
            <a:endParaRPr lang="en-US"/>
          </a:p>
        </p:txBody>
      </p:sp>
      <p:sp>
        <p:nvSpPr>
          <p:cNvPr id="9" name="Picture Placeholder 3">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779520"/>
            <a:ext cx="3651250" cy="2468880"/>
          </a:xfrm>
        </p:spPr>
        <p:txBody>
          <a:bodyPr/>
          <a:lstStyle/>
          <a:p>
            <a:endParaRPr lang="en-US"/>
          </a:p>
        </p:txBody>
      </p:sp>
      <p:sp>
        <p:nvSpPr>
          <p:cNvPr id="6" name="Picture Placeholder 4">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779520"/>
            <a:ext cx="3657599" cy="2468880"/>
          </a:xfrm>
        </p:spPr>
        <p:txBody>
          <a:bodyPr/>
          <a:lstStyle/>
          <a:p>
            <a:endParaRPr lang="en-US"/>
          </a:p>
        </p:txBody>
      </p:sp>
      <p:sp>
        <p:nvSpPr>
          <p:cNvPr id="2" name="Footer Placeholder 1">
            <a:extLst>
              <a:ext uri="{FF2B5EF4-FFF2-40B4-BE49-F238E27FC236}">
                <a16:creationId xmlns:a16="http://schemas.microsoft.com/office/drawing/2014/main" id="{320A99B5-BB20-11C2-87F1-112C550F4536}"/>
              </a:ext>
            </a:extLst>
          </p:cNvPr>
          <p:cNvSpPr>
            <a:spLocks noGrp="1"/>
          </p:cNvSpPr>
          <p:nvPr>
            <p:ph type="ftr" sz="quarter" idx="25"/>
          </p:nvPr>
        </p:nvSpPr>
        <p:spPr/>
        <p:txBody>
          <a:bodyPr/>
          <a:lstStyle/>
          <a:p>
            <a:r>
              <a:rPr lang="en-US"/>
              <a:t> </a:t>
            </a:r>
          </a:p>
        </p:txBody>
      </p:sp>
      <p:sp>
        <p:nvSpPr>
          <p:cNvPr id="7" name="Slide Number Placeholder 1">
            <a:extLst>
              <a:ext uri="{FF2B5EF4-FFF2-40B4-BE49-F238E27FC236}">
                <a16:creationId xmlns:a16="http://schemas.microsoft.com/office/drawing/2014/main" id="{8F21450F-519D-ACC7-AA84-CE6349DE9E6A}"/>
              </a:ext>
            </a:extLst>
          </p:cNvPr>
          <p:cNvSpPr>
            <a:spLocks noGrp="1"/>
          </p:cNvSpPr>
          <p:nvPr>
            <p:ph type="sldNum" sz="quarter" idx="2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339D824-D5BD-70B0-ADB1-EC121D5BE35A}"/>
              </a:ext>
            </a:extLst>
          </p:cNvPr>
          <p:cNvSpPr>
            <a:spLocks noGrp="1"/>
          </p:cNvSpPr>
          <p:nvPr>
            <p:ph type="dt" sz="half" idx="27"/>
          </p:nvPr>
        </p:nvSpPr>
        <p:spPr/>
        <p:txBody>
          <a:bodyPr/>
          <a:lstStyle/>
          <a:p>
            <a:endParaRPr lang="en-US"/>
          </a:p>
        </p:txBody>
      </p:sp>
      <p:sp>
        <p:nvSpPr>
          <p:cNvPr id="4" name="Text Placeholder 10">
            <a:extLst>
              <a:ext uri="{FF2B5EF4-FFF2-40B4-BE49-F238E27FC236}">
                <a16:creationId xmlns:a16="http://schemas.microsoft.com/office/drawing/2014/main" id="{01BAA21A-70A6-4A85-BDB6-C8A26E0B852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E759C360-479F-DBF0-D3CE-5D4ECDE7CD5F}"/>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22810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2119-Images-5(Light)">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191D79D6-94B7-5AED-C668-D10F167613A5}"/>
              </a:ext>
            </a:extLst>
          </p:cNvPr>
          <p:cNvSpPr>
            <a:spLocks noGrp="1"/>
          </p:cNvSpPr>
          <p:nvPr>
            <p:ph type="pic" sz="quarter" idx="19"/>
          </p:nvPr>
        </p:nvSpPr>
        <p:spPr>
          <a:xfrm>
            <a:off x="457200" y="1411244"/>
            <a:ext cx="3657600" cy="4754562"/>
          </a:xfrm>
        </p:spPr>
        <p:txBody>
          <a:bodyPr/>
          <a:lstStyle/>
          <a:p>
            <a:endParaRPr lang="en-US"/>
          </a:p>
        </p:txBody>
      </p:sp>
      <p:sp>
        <p:nvSpPr>
          <p:cNvPr id="8" name="Picture Placeholder 2">
            <a:extLst>
              <a:ext uri="{FF2B5EF4-FFF2-40B4-BE49-F238E27FC236}">
                <a16:creationId xmlns:a16="http://schemas.microsoft.com/office/drawing/2014/main" id="{0E8313D9-E0EC-88F5-BAF5-0FB4939CE608}"/>
              </a:ext>
            </a:extLst>
          </p:cNvPr>
          <p:cNvSpPr>
            <a:spLocks noGrp="1"/>
          </p:cNvSpPr>
          <p:nvPr>
            <p:ph type="pic" sz="quarter" idx="20"/>
          </p:nvPr>
        </p:nvSpPr>
        <p:spPr>
          <a:xfrm>
            <a:off x="4273549" y="1417639"/>
            <a:ext cx="3657600" cy="2286000"/>
          </a:xfrm>
        </p:spPr>
        <p:txBody>
          <a:bodyPr/>
          <a:lstStyle/>
          <a:p>
            <a:endParaRPr lang="en-US"/>
          </a:p>
        </p:txBody>
      </p:sp>
      <p:sp>
        <p:nvSpPr>
          <p:cNvPr id="2" name="Picture Placeholder 3">
            <a:extLst>
              <a:ext uri="{FF2B5EF4-FFF2-40B4-BE49-F238E27FC236}">
                <a16:creationId xmlns:a16="http://schemas.microsoft.com/office/drawing/2014/main" id="{C9E02F69-3F8E-8EA9-7F0F-317FB5B6E8FE}"/>
              </a:ext>
            </a:extLst>
          </p:cNvPr>
          <p:cNvSpPr>
            <a:spLocks noGrp="1"/>
          </p:cNvSpPr>
          <p:nvPr>
            <p:ph type="pic" sz="quarter" idx="22"/>
          </p:nvPr>
        </p:nvSpPr>
        <p:spPr>
          <a:xfrm>
            <a:off x="8077200" y="1417639"/>
            <a:ext cx="3657600" cy="2286000"/>
          </a:xfrm>
        </p:spPr>
        <p:txBody>
          <a:bodyPr/>
          <a:lstStyle/>
          <a:p>
            <a:endParaRPr lang="en-US"/>
          </a:p>
        </p:txBody>
      </p:sp>
      <p:sp>
        <p:nvSpPr>
          <p:cNvPr id="9" name="Picture Placeholder 4">
            <a:extLst>
              <a:ext uri="{FF2B5EF4-FFF2-40B4-BE49-F238E27FC236}">
                <a16:creationId xmlns:a16="http://schemas.microsoft.com/office/drawing/2014/main" id="{61081813-4E06-79E5-48DC-E53811F6E9F4}"/>
              </a:ext>
            </a:extLst>
          </p:cNvPr>
          <p:cNvSpPr>
            <a:spLocks noGrp="1"/>
          </p:cNvSpPr>
          <p:nvPr>
            <p:ph type="pic" sz="quarter" idx="21"/>
          </p:nvPr>
        </p:nvSpPr>
        <p:spPr>
          <a:xfrm>
            <a:off x="4273551" y="3886200"/>
            <a:ext cx="3651250" cy="2286000"/>
          </a:xfrm>
        </p:spPr>
        <p:txBody>
          <a:bodyPr/>
          <a:lstStyle/>
          <a:p>
            <a:endParaRPr lang="en-US"/>
          </a:p>
        </p:txBody>
      </p:sp>
      <p:sp>
        <p:nvSpPr>
          <p:cNvPr id="6" name="Picture Placeholder 5">
            <a:extLst>
              <a:ext uri="{FF2B5EF4-FFF2-40B4-BE49-F238E27FC236}">
                <a16:creationId xmlns:a16="http://schemas.microsoft.com/office/drawing/2014/main" id="{2DA0DD46-F890-285F-7E62-48A5DAB81AE8}"/>
              </a:ext>
            </a:extLst>
          </p:cNvPr>
          <p:cNvSpPr>
            <a:spLocks noGrp="1"/>
          </p:cNvSpPr>
          <p:nvPr>
            <p:ph type="pic" sz="quarter" idx="23"/>
          </p:nvPr>
        </p:nvSpPr>
        <p:spPr>
          <a:xfrm>
            <a:off x="8077201" y="3886200"/>
            <a:ext cx="3657600" cy="2286000"/>
          </a:xfrm>
        </p:spPr>
        <p:txBody>
          <a:bodyPr/>
          <a:lstStyle/>
          <a:p>
            <a:endParaRPr lang="en-US"/>
          </a:p>
        </p:txBody>
      </p:sp>
      <p:sp>
        <p:nvSpPr>
          <p:cNvPr id="10" name="Footer Placeholder 1">
            <a:extLst>
              <a:ext uri="{FF2B5EF4-FFF2-40B4-BE49-F238E27FC236}">
                <a16:creationId xmlns:a16="http://schemas.microsoft.com/office/drawing/2014/main" id="{D4F7C333-4A83-DE80-7A9E-4BD48E0DF5A6}"/>
              </a:ext>
            </a:extLst>
          </p:cNvPr>
          <p:cNvSpPr>
            <a:spLocks noGrp="1"/>
          </p:cNvSpPr>
          <p:nvPr>
            <p:ph type="ftr" sz="quarter" idx="24"/>
          </p:nvPr>
        </p:nvSpPr>
        <p:spPr/>
        <p:txBody>
          <a:bodyPr/>
          <a:lstStyle/>
          <a:p>
            <a:r>
              <a:rPr lang="en-US"/>
              <a:t> </a:t>
            </a:r>
          </a:p>
        </p:txBody>
      </p:sp>
      <p:sp>
        <p:nvSpPr>
          <p:cNvPr id="11" name="Slide Number Placeholder 1">
            <a:extLst>
              <a:ext uri="{FF2B5EF4-FFF2-40B4-BE49-F238E27FC236}">
                <a16:creationId xmlns:a16="http://schemas.microsoft.com/office/drawing/2014/main" id="{D8B6F16C-9EF6-17FA-0D41-FE27122F28E7}"/>
              </a:ext>
            </a:extLst>
          </p:cNvPr>
          <p:cNvSpPr>
            <a:spLocks noGrp="1"/>
          </p:cNvSpPr>
          <p:nvPr>
            <p:ph type="sldNum" sz="quarter" idx="25"/>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AA4BA619-CE73-40E6-A558-0A0026CE1AF8}"/>
              </a:ext>
            </a:extLst>
          </p:cNvPr>
          <p:cNvSpPr>
            <a:spLocks noGrp="1"/>
          </p:cNvSpPr>
          <p:nvPr>
            <p:ph type="dt" sz="half" idx="26"/>
          </p:nvPr>
        </p:nvSpPr>
        <p:spPr/>
        <p:txBody>
          <a:bodyPr/>
          <a:lstStyle/>
          <a:p>
            <a:endParaRPr lang="en-US"/>
          </a:p>
        </p:txBody>
      </p:sp>
      <p:sp>
        <p:nvSpPr>
          <p:cNvPr id="4" name="Text Placeholder 10">
            <a:extLst>
              <a:ext uri="{FF2B5EF4-FFF2-40B4-BE49-F238E27FC236}">
                <a16:creationId xmlns:a16="http://schemas.microsoft.com/office/drawing/2014/main" id="{8061F075-EB9D-89F2-4867-D409D4A5A0DC}"/>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18D22610-8C9A-DDA2-B3E4-271C9B5A24D6}"/>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36232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2121-Images-6(Light)">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2EABDA34-7B1B-B5CD-4067-190D118638FE}"/>
              </a:ext>
            </a:extLst>
          </p:cNvPr>
          <p:cNvSpPr>
            <a:spLocks noGrp="1"/>
          </p:cNvSpPr>
          <p:nvPr>
            <p:ph type="pic" sz="quarter" idx="27"/>
          </p:nvPr>
        </p:nvSpPr>
        <p:spPr>
          <a:xfrm>
            <a:off x="457200" y="1417342"/>
            <a:ext cx="3657600" cy="2377440"/>
          </a:xfrm>
        </p:spPr>
        <p:txBody>
          <a:bodyPr/>
          <a:lstStyle/>
          <a:p>
            <a:endParaRPr lang="en-US"/>
          </a:p>
        </p:txBody>
      </p:sp>
      <p:sp>
        <p:nvSpPr>
          <p:cNvPr id="2" name="Picture Placeholder 2">
            <a:extLst>
              <a:ext uri="{FF2B5EF4-FFF2-40B4-BE49-F238E27FC236}">
                <a16:creationId xmlns:a16="http://schemas.microsoft.com/office/drawing/2014/main" id="{38F1166D-ABC2-5173-DC6A-3386B0B22A0C}"/>
              </a:ext>
            </a:extLst>
          </p:cNvPr>
          <p:cNvSpPr>
            <a:spLocks noGrp="1"/>
          </p:cNvSpPr>
          <p:nvPr>
            <p:ph type="pic" sz="quarter" idx="25"/>
          </p:nvPr>
        </p:nvSpPr>
        <p:spPr>
          <a:xfrm>
            <a:off x="4273550" y="1417342"/>
            <a:ext cx="3651250" cy="2377440"/>
          </a:xfrm>
        </p:spPr>
        <p:txBody>
          <a:bodyPr/>
          <a:lstStyle/>
          <a:p>
            <a:endParaRPr lang="en-US"/>
          </a:p>
        </p:txBody>
      </p:sp>
      <p:sp>
        <p:nvSpPr>
          <p:cNvPr id="7" name="Picture Placeholder 3">
            <a:extLst>
              <a:ext uri="{FF2B5EF4-FFF2-40B4-BE49-F238E27FC236}">
                <a16:creationId xmlns:a16="http://schemas.microsoft.com/office/drawing/2014/main" id="{1E1913B1-02BC-6F2C-1C8D-800E1CE58E36}"/>
              </a:ext>
            </a:extLst>
          </p:cNvPr>
          <p:cNvSpPr>
            <a:spLocks noGrp="1"/>
          </p:cNvSpPr>
          <p:nvPr>
            <p:ph type="pic" sz="quarter" idx="26"/>
          </p:nvPr>
        </p:nvSpPr>
        <p:spPr>
          <a:xfrm>
            <a:off x="8077200" y="1417342"/>
            <a:ext cx="3657600" cy="2377440"/>
          </a:xfrm>
        </p:spPr>
        <p:txBody>
          <a:bodyPr/>
          <a:lstStyle/>
          <a:p>
            <a:endParaRPr lang="en-US"/>
          </a:p>
        </p:txBody>
      </p:sp>
      <p:sp>
        <p:nvSpPr>
          <p:cNvPr id="10" name="Picture Placeholder 4">
            <a:extLst>
              <a:ext uri="{FF2B5EF4-FFF2-40B4-BE49-F238E27FC236}">
                <a16:creationId xmlns:a16="http://schemas.microsoft.com/office/drawing/2014/main" id="{D832E416-7976-DBF2-6112-4006FB30FC77}"/>
              </a:ext>
            </a:extLst>
          </p:cNvPr>
          <p:cNvSpPr>
            <a:spLocks noGrp="1"/>
          </p:cNvSpPr>
          <p:nvPr>
            <p:ph type="pic" sz="quarter" idx="24"/>
          </p:nvPr>
        </p:nvSpPr>
        <p:spPr>
          <a:xfrm>
            <a:off x="457200" y="3977634"/>
            <a:ext cx="3657600" cy="2377440"/>
          </a:xfrm>
        </p:spPr>
        <p:txBody>
          <a:bodyPr/>
          <a:lstStyle/>
          <a:p>
            <a:endParaRPr lang="en-US"/>
          </a:p>
        </p:txBody>
      </p:sp>
      <p:sp>
        <p:nvSpPr>
          <p:cNvPr id="9" name="Picture Placeholder 5">
            <a:extLst>
              <a:ext uri="{FF2B5EF4-FFF2-40B4-BE49-F238E27FC236}">
                <a16:creationId xmlns:a16="http://schemas.microsoft.com/office/drawing/2014/main" id="{61081813-4E06-79E5-48DC-E53811F6E9F4}"/>
              </a:ext>
            </a:extLst>
          </p:cNvPr>
          <p:cNvSpPr>
            <a:spLocks noGrp="1"/>
          </p:cNvSpPr>
          <p:nvPr>
            <p:ph type="pic" sz="quarter" idx="21"/>
          </p:nvPr>
        </p:nvSpPr>
        <p:spPr>
          <a:xfrm>
            <a:off x="4273550" y="3977634"/>
            <a:ext cx="3651250" cy="2377440"/>
          </a:xfrm>
        </p:spPr>
        <p:txBody>
          <a:bodyPr/>
          <a:lstStyle/>
          <a:p>
            <a:endParaRPr lang="en-US"/>
          </a:p>
        </p:txBody>
      </p:sp>
      <p:sp>
        <p:nvSpPr>
          <p:cNvPr id="6" name="Picture Placeholder 6">
            <a:extLst>
              <a:ext uri="{FF2B5EF4-FFF2-40B4-BE49-F238E27FC236}">
                <a16:creationId xmlns:a16="http://schemas.microsoft.com/office/drawing/2014/main" id="{2DA0DD46-F890-285F-7E62-48A5DAB81AE8}"/>
              </a:ext>
            </a:extLst>
          </p:cNvPr>
          <p:cNvSpPr>
            <a:spLocks noGrp="1"/>
          </p:cNvSpPr>
          <p:nvPr>
            <p:ph type="pic" sz="quarter" idx="23"/>
          </p:nvPr>
        </p:nvSpPr>
        <p:spPr>
          <a:xfrm>
            <a:off x="8077200" y="3977634"/>
            <a:ext cx="3657600" cy="2377440"/>
          </a:xfrm>
        </p:spPr>
        <p:txBody>
          <a:bodyPr/>
          <a:lstStyle/>
          <a:p>
            <a:endParaRPr lang="en-US"/>
          </a:p>
        </p:txBody>
      </p:sp>
      <p:sp>
        <p:nvSpPr>
          <p:cNvPr id="8" name="Footer Placeholder 1">
            <a:extLst>
              <a:ext uri="{FF2B5EF4-FFF2-40B4-BE49-F238E27FC236}">
                <a16:creationId xmlns:a16="http://schemas.microsoft.com/office/drawing/2014/main" id="{5574919A-FD3B-6E9A-8F63-977B065E4EC4}"/>
              </a:ext>
            </a:extLst>
          </p:cNvPr>
          <p:cNvSpPr>
            <a:spLocks noGrp="1"/>
          </p:cNvSpPr>
          <p:nvPr>
            <p:ph type="ftr" sz="quarter" idx="28"/>
          </p:nvPr>
        </p:nvSpPr>
        <p:spPr/>
        <p:txBody>
          <a:bodyPr/>
          <a:lstStyle/>
          <a:p>
            <a:r>
              <a:rPr lang="en-US"/>
              <a:t> </a:t>
            </a:r>
          </a:p>
        </p:txBody>
      </p:sp>
      <p:sp>
        <p:nvSpPr>
          <p:cNvPr id="12" name="Slide Number Placeholder 1">
            <a:extLst>
              <a:ext uri="{FF2B5EF4-FFF2-40B4-BE49-F238E27FC236}">
                <a16:creationId xmlns:a16="http://schemas.microsoft.com/office/drawing/2014/main" id="{06F49122-D7C0-069A-BA34-1CBA674FD368}"/>
              </a:ext>
            </a:extLst>
          </p:cNvPr>
          <p:cNvSpPr>
            <a:spLocks noGrp="1"/>
          </p:cNvSpPr>
          <p:nvPr>
            <p:ph type="sldNum" sz="quarter" idx="2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90E24570-5F59-B472-7259-E23BB69C3D46}"/>
              </a:ext>
            </a:extLst>
          </p:cNvPr>
          <p:cNvSpPr>
            <a:spLocks noGrp="1"/>
          </p:cNvSpPr>
          <p:nvPr>
            <p:ph type="dt" sz="half" idx="30"/>
          </p:nvPr>
        </p:nvSpPr>
        <p:spPr/>
        <p:txBody>
          <a:bodyPr/>
          <a:lstStyle/>
          <a:p>
            <a:endParaRPr lang="en-US"/>
          </a:p>
        </p:txBody>
      </p:sp>
      <p:sp>
        <p:nvSpPr>
          <p:cNvPr id="4" name="Text Placeholder 10">
            <a:extLst>
              <a:ext uri="{FF2B5EF4-FFF2-40B4-BE49-F238E27FC236}">
                <a16:creationId xmlns:a16="http://schemas.microsoft.com/office/drawing/2014/main" id="{0E238641-B74E-1220-8B35-F951F11E5774}"/>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5" name="Title 1">
            <a:extLst>
              <a:ext uri="{FF2B5EF4-FFF2-40B4-BE49-F238E27FC236}">
                <a16:creationId xmlns:a16="http://schemas.microsoft.com/office/drawing/2014/main" id="{DC1A2C6E-466F-8E4D-378B-87DCC099E543}"/>
              </a:ext>
            </a:extLst>
          </p:cNvPr>
          <p:cNvSpPr>
            <a:spLocks noGrp="1"/>
          </p:cNvSpPr>
          <p:nvPr>
            <p:ph type="title" hasCustomPrompt="1"/>
          </p:nvPr>
        </p:nvSpPr>
        <p:spPr>
          <a:xfrm>
            <a:off x="457200" y="656802"/>
            <a:ext cx="11277600" cy="568748"/>
          </a:xfrm>
        </p:spPr>
        <p:txBody>
          <a:bodyPr/>
          <a:lstStyle/>
          <a:p>
            <a:r>
              <a:rPr lang="en-US"/>
              <a:t>Headline Avenir Bold (36pt)</a:t>
            </a:r>
          </a:p>
        </p:txBody>
      </p:sp>
    </p:spTree>
    <p:extLst>
      <p:ext uri="{BB962C8B-B14F-4D97-AF65-F5344CB8AC3E}">
        <p14:creationId xmlns:p14="http://schemas.microsoft.com/office/powerpoint/2010/main" val="71109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2125-Grid-Images-Six(Light)">
    <p:spTree>
      <p:nvGrpSpPr>
        <p:cNvPr id="1" name="Shape 29"/>
        <p:cNvGrpSpPr/>
        <p:nvPr/>
      </p:nvGrpSpPr>
      <p:grpSpPr>
        <a:xfrm>
          <a:off x="0" y="0"/>
          <a:ext cx="0" cy="0"/>
          <a:chOff x="0" y="0"/>
          <a:chExt cx="0" cy="0"/>
        </a:xfrm>
      </p:grpSpPr>
      <p:sp>
        <p:nvSpPr>
          <p:cNvPr id="5" name="Picture Placeholder 1">
            <a:extLst>
              <a:ext uri="{FF2B5EF4-FFF2-40B4-BE49-F238E27FC236}">
                <a16:creationId xmlns:a16="http://schemas.microsoft.com/office/drawing/2014/main" id="{CEEBBDCF-7BEB-0C45-92C4-F3E11CE25F71}"/>
              </a:ext>
            </a:extLst>
          </p:cNvPr>
          <p:cNvSpPr>
            <a:spLocks noGrp="1"/>
          </p:cNvSpPr>
          <p:nvPr>
            <p:ph type="pic" sz="quarter" idx="10" hasCustomPrompt="1"/>
          </p:nvPr>
        </p:nvSpPr>
        <p:spPr>
          <a:xfrm>
            <a:off x="2598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9" name="Text Placeholder 1">
            <a:extLst>
              <a:ext uri="{FF2B5EF4-FFF2-40B4-BE49-F238E27FC236}">
                <a16:creationId xmlns:a16="http://schemas.microsoft.com/office/drawing/2014/main" id="{FB68D668-2A2B-4942-A4DC-46B06C94D956}"/>
              </a:ext>
            </a:extLst>
          </p:cNvPr>
          <p:cNvSpPr>
            <a:spLocks noGrp="1"/>
          </p:cNvSpPr>
          <p:nvPr>
            <p:ph type="body" sz="quarter" idx="11" hasCustomPrompt="1"/>
          </p:nvPr>
        </p:nvSpPr>
        <p:spPr>
          <a:xfrm>
            <a:off x="2362200" y="3057084"/>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0" name="Text Placeholder 2">
            <a:extLst>
              <a:ext uri="{FF2B5EF4-FFF2-40B4-BE49-F238E27FC236}">
                <a16:creationId xmlns:a16="http://schemas.microsoft.com/office/drawing/2014/main" id="{1C3DEE6A-35BA-734E-97A4-90D2C80AE424}"/>
              </a:ext>
            </a:extLst>
          </p:cNvPr>
          <p:cNvSpPr>
            <a:spLocks noGrp="1"/>
          </p:cNvSpPr>
          <p:nvPr>
            <p:ph type="body" sz="quarter" idx="12" hasCustomPrompt="1"/>
          </p:nvPr>
        </p:nvSpPr>
        <p:spPr>
          <a:xfrm>
            <a:off x="2362200" y="3290820"/>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1" name="Picture Placeholder 2">
            <a:extLst>
              <a:ext uri="{FF2B5EF4-FFF2-40B4-BE49-F238E27FC236}">
                <a16:creationId xmlns:a16="http://schemas.microsoft.com/office/drawing/2014/main" id="{2D0DEFBC-ADC8-5041-BAC4-85225BCDB288}"/>
              </a:ext>
            </a:extLst>
          </p:cNvPr>
          <p:cNvSpPr>
            <a:spLocks noGrp="1"/>
          </p:cNvSpPr>
          <p:nvPr>
            <p:ph type="pic" sz="quarter" idx="13" hasCustomPrompt="1"/>
          </p:nvPr>
        </p:nvSpPr>
        <p:spPr>
          <a:xfrm>
            <a:off x="5453556"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2" name="Text Placeholder 3">
            <a:extLst>
              <a:ext uri="{FF2B5EF4-FFF2-40B4-BE49-F238E27FC236}">
                <a16:creationId xmlns:a16="http://schemas.microsoft.com/office/drawing/2014/main" id="{29A697A2-EFA3-EC46-99E1-FE5A1A49590A}"/>
              </a:ext>
            </a:extLst>
          </p:cNvPr>
          <p:cNvSpPr>
            <a:spLocks noGrp="1"/>
          </p:cNvSpPr>
          <p:nvPr>
            <p:ph type="body" sz="quarter" idx="14" hasCustomPrompt="1"/>
          </p:nvPr>
        </p:nvSpPr>
        <p:spPr>
          <a:xfrm>
            <a:off x="5217337"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3" name="Text Placeholder 4">
            <a:extLst>
              <a:ext uri="{FF2B5EF4-FFF2-40B4-BE49-F238E27FC236}">
                <a16:creationId xmlns:a16="http://schemas.microsoft.com/office/drawing/2014/main" id="{57196CF1-6B28-E44C-872D-FB18D8D185B9}"/>
              </a:ext>
            </a:extLst>
          </p:cNvPr>
          <p:cNvSpPr>
            <a:spLocks noGrp="1"/>
          </p:cNvSpPr>
          <p:nvPr>
            <p:ph type="body" sz="quarter" idx="15" hasCustomPrompt="1"/>
          </p:nvPr>
        </p:nvSpPr>
        <p:spPr>
          <a:xfrm>
            <a:off x="5217337"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47" name="Picture Placeholder 3">
            <a:extLst>
              <a:ext uri="{FF2B5EF4-FFF2-40B4-BE49-F238E27FC236}">
                <a16:creationId xmlns:a16="http://schemas.microsoft.com/office/drawing/2014/main" id="{EFD0B231-1B10-6049-B8B1-ABC8DA05A08B}"/>
              </a:ext>
            </a:extLst>
          </p:cNvPr>
          <p:cNvSpPr>
            <a:spLocks noGrp="1"/>
          </p:cNvSpPr>
          <p:nvPr>
            <p:ph type="pic" sz="quarter" idx="16" hasCustomPrompt="1"/>
          </p:nvPr>
        </p:nvSpPr>
        <p:spPr>
          <a:xfrm>
            <a:off x="831342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48" name="Text Placeholder 5">
            <a:extLst>
              <a:ext uri="{FF2B5EF4-FFF2-40B4-BE49-F238E27FC236}">
                <a16:creationId xmlns:a16="http://schemas.microsoft.com/office/drawing/2014/main" id="{FB9883B0-9AEC-0F46-8417-B6DA5DB97E04}"/>
              </a:ext>
            </a:extLst>
          </p:cNvPr>
          <p:cNvSpPr>
            <a:spLocks noGrp="1"/>
          </p:cNvSpPr>
          <p:nvPr>
            <p:ph type="body" sz="quarter" idx="17" hasCustomPrompt="1"/>
          </p:nvPr>
        </p:nvSpPr>
        <p:spPr>
          <a:xfrm>
            <a:off x="8077201" y="3057084"/>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49" name="Text Placeholder 6">
            <a:extLst>
              <a:ext uri="{FF2B5EF4-FFF2-40B4-BE49-F238E27FC236}">
                <a16:creationId xmlns:a16="http://schemas.microsoft.com/office/drawing/2014/main" id="{0F99AB8E-33CB-B646-B415-AB238AE9AD77}"/>
              </a:ext>
            </a:extLst>
          </p:cNvPr>
          <p:cNvSpPr>
            <a:spLocks noGrp="1"/>
          </p:cNvSpPr>
          <p:nvPr>
            <p:ph type="body" sz="quarter" idx="18" hasCustomPrompt="1"/>
          </p:nvPr>
        </p:nvSpPr>
        <p:spPr>
          <a:xfrm>
            <a:off x="8077201" y="3290820"/>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7" name="Date Placeholder 6">
            <a:extLst>
              <a:ext uri="{FF2B5EF4-FFF2-40B4-BE49-F238E27FC236}">
                <a16:creationId xmlns:a16="http://schemas.microsoft.com/office/drawing/2014/main" id="{16FE728F-CB36-9773-0C56-B9760D00DE2C}"/>
              </a:ext>
            </a:extLst>
          </p:cNvPr>
          <p:cNvSpPr>
            <a:spLocks noGrp="1"/>
          </p:cNvSpPr>
          <p:nvPr>
            <p:ph type="dt" sz="half" idx="34"/>
          </p:nvPr>
        </p:nvSpPr>
        <p:spPr/>
        <p:txBody>
          <a:bodyPr/>
          <a:lstStyle/>
          <a:p>
            <a:endParaRPr lang="en-US"/>
          </a:p>
        </p:txBody>
      </p:sp>
      <p:sp>
        <p:nvSpPr>
          <p:cNvPr id="8" name="Footer Placeholder 7">
            <a:extLst>
              <a:ext uri="{FF2B5EF4-FFF2-40B4-BE49-F238E27FC236}">
                <a16:creationId xmlns:a16="http://schemas.microsoft.com/office/drawing/2014/main" id="{DC699F60-F06A-404F-CA82-DC7BE14A5D13}"/>
              </a:ext>
            </a:extLst>
          </p:cNvPr>
          <p:cNvSpPr>
            <a:spLocks noGrp="1"/>
          </p:cNvSpPr>
          <p:nvPr>
            <p:ph type="ftr" sz="quarter" idx="35"/>
          </p:nvPr>
        </p:nvSpPr>
        <p:spPr/>
        <p:txBody>
          <a:bodyPr/>
          <a:lstStyle/>
          <a:p>
            <a:r>
              <a:rPr lang="en-US"/>
              <a:t> </a:t>
            </a:r>
          </a:p>
        </p:txBody>
      </p:sp>
      <p:sp>
        <p:nvSpPr>
          <p:cNvPr id="9" name="Slide Number Placeholder 8">
            <a:extLst>
              <a:ext uri="{FF2B5EF4-FFF2-40B4-BE49-F238E27FC236}">
                <a16:creationId xmlns:a16="http://schemas.microsoft.com/office/drawing/2014/main" id="{59B1CA0F-7B97-9130-528D-1BC356B2792E}"/>
              </a:ext>
            </a:extLst>
          </p:cNvPr>
          <p:cNvSpPr>
            <a:spLocks noGrp="1"/>
          </p:cNvSpPr>
          <p:nvPr>
            <p:ph type="sldNum" sz="quarter" idx="36"/>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FBF00824-FEC3-258E-A5BF-93424D208017}"/>
              </a:ext>
            </a:extLst>
          </p:cNvPr>
          <p:cNvSpPr>
            <a:spLocks noGrp="1"/>
          </p:cNvSpPr>
          <p:nvPr>
            <p:ph type="body" sz="quarter" idx="37"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1EC78851-6BAD-D054-2723-BC6964B2D49E}"/>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9D3ABAC1-020C-6EE5-A8F1-F4DC523FB082}"/>
              </a:ext>
            </a:extLst>
          </p:cNvPr>
          <p:cNvSpPr>
            <a:spLocks noGrp="1"/>
          </p:cNvSpPr>
          <p:nvPr>
            <p:ph type="pic" sz="quarter" idx="38" hasCustomPrompt="1"/>
          </p:nvPr>
        </p:nvSpPr>
        <p:spPr>
          <a:xfrm>
            <a:off x="2598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0D46D6E5-05AF-1CA3-E440-38A652EDAB99}"/>
              </a:ext>
            </a:extLst>
          </p:cNvPr>
          <p:cNvSpPr>
            <a:spLocks noGrp="1"/>
          </p:cNvSpPr>
          <p:nvPr>
            <p:ph type="body" sz="quarter" idx="39" hasCustomPrompt="1"/>
          </p:nvPr>
        </p:nvSpPr>
        <p:spPr>
          <a:xfrm>
            <a:off x="2362200" y="5560760"/>
            <a:ext cx="1752600"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859A373A-46AF-7A3E-F660-669FFDB29C9C}"/>
              </a:ext>
            </a:extLst>
          </p:cNvPr>
          <p:cNvSpPr>
            <a:spLocks noGrp="1"/>
          </p:cNvSpPr>
          <p:nvPr>
            <p:ph type="body" sz="quarter" idx="40" hasCustomPrompt="1"/>
          </p:nvPr>
        </p:nvSpPr>
        <p:spPr>
          <a:xfrm>
            <a:off x="2362200" y="5794496"/>
            <a:ext cx="1752600"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1" name="Picture Placeholder 2">
            <a:extLst>
              <a:ext uri="{FF2B5EF4-FFF2-40B4-BE49-F238E27FC236}">
                <a16:creationId xmlns:a16="http://schemas.microsoft.com/office/drawing/2014/main" id="{73D3446D-65B9-898D-7DC4-1E5D67DBAD08}"/>
              </a:ext>
            </a:extLst>
          </p:cNvPr>
          <p:cNvSpPr>
            <a:spLocks noGrp="1"/>
          </p:cNvSpPr>
          <p:nvPr>
            <p:ph type="pic" sz="quarter" idx="41" hasCustomPrompt="1"/>
          </p:nvPr>
        </p:nvSpPr>
        <p:spPr>
          <a:xfrm>
            <a:off x="5453556"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2" name="Text Placeholder 3">
            <a:extLst>
              <a:ext uri="{FF2B5EF4-FFF2-40B4-BE49-F238E27FC236}">
                <a16:creationId xmlns:a16="http://schemas.microsoft.com/office/drawing/2014/main" id="{DB66E675-AFA4-B2FD-4D62-3B7E93A11529}"/>
              </a:ext>
            </a:extLst>
          </p:cNvPr>
          <p:cNvSpPr>
            <a:spLocks noGrp="1"/>
          </p:cNvSpPr>
          <p:nvPr>
            <p:ph type="body" sz="quarter" idx="42" hasCustomPrompt="1"/>
          </p:nvPr>
        </p:nvSpPr>
        <p:spPr>
          <a:xfrm>
            <a:off x="5217337"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3" name="Text Placeholder 4">
            <a:extLst>
              <a:ext uri="{FF2B5EF4-FFF2-40B4-BE49-F238E27FC236}">
                <a16:creationId xmlns:a16="http://schemas.microsoft.com/office/drawing/2014/main" id="{1E691D8D-5A06-F9F5-B236-0108E981D821}"/>
              </a:ext>
            </a:extLst>
          </p:cNvPr>
          <p:cNvSpPr>
            <a:spLocks noGrp="1"/>
          </p:cNvSpPr>
          <p:nvPr>
            <p:ph type="body" sz="quarter" idx="43" hasCustomPrompt="1"/>
          </p:nvPr>
        </p:nvSpPr>
        <p:spPr>
          <a:xfrm>
            <a:off x="5217337"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A2309456-CA67-4FDA-A9FC-E1AA63617A49}"/>
              </a:ext>
            </a:extLst>
          </p:cNvPr>
          <p:cNvSpPr>
            <a:spLocks noGrp="1"/>
          </p:cNvSpPr>
          <p:nvPr>
            <p:ph type="pic" sz="quarter" idx="44" hasCustomPrompt="1"/>
          </p:nvPr>
        </p:nvSpPr>
        <p:spPr>
          <a:xfrm>
            <a:off x="8313420" y="4122148"/>
            <a:ext cx="1280160" cy="1280160"/>
          </a:xfrm>
          <a:prstGeom prst="ellipse">
            <a:avLst/>
          </a:prstGeom>
        </p:spPr>
        <p:txBody>
          <a:bodyPr anchor="t" anchorCtr="0"/>
          <a:lstStyle>
            <a:lvl1pPr algn="ctr">
              <a:buNone/>
              <a:defRPr>
                <a:latin typeface="+mn-lt"/>
              </a:defRPr>
            </a:lvl1pPr>
          </a:lstStyle>
          <a:p>
            <a:r>
              <a:rPr lang="en-US"/>
              <a:t>Add Pic</a:t>
            </a:r>
          </a:p>
        </p:txBody>
      </p:sp>
      <p:sp>
        <p:nvSpPr>
          <p:cNvPr id="15" name="Text Placeholder 5">
            <a:extLst>
              <a:ext uri="{FF2B5EF4-FFF2-40B4-BE49-F238E27FC236}">
                <a16:creationId xmlns:a16="http://schemas.microsoft.com/office/drawing/2014/main" id="{2AF3DB1A-19FF-EA35-7ADE-27B4EE05A560}"/>
              </a:ext>
            </a:extLst>
          </p:cNvPr>
          <p:cNvSpPr>
            <a:spLocks noGrp="1"/>
          </p:cNvSpPr>
          <p:nvPr>
            <p:ph type="body" sz="quarter" idx="45" hasCustomPrompt="1"/>
          </p:nvPr>
        </p:nvSpPr>
        <p:spPr>
          <a:xfrm>
            <a:off x="8077201" y="5560760"/>
            <a:ext cx="1752599" cy="215444"/>
          </a:xfrm>
          <a:prstGeom prst="rect">
            <a:avLst/>
          </a:prstGeom>
        </p:spPr>
        <p:txBody>
          <a:bodyPr lIns="0" tIns="0" rIns="0" bIns="0" anchor="b" anchorCtr="0"/>
          <a:lstStyle>
            <a:lvl1pPr algn="ctr">
              <a:buNone/>
              <a:defRPr sz="1600" b="1">
                <a:solidFill>
                  <a:schemeClr val="tx1"/>
                </a:solidFill>
                <a:latin typeface="+mn-lt"/>
              </a:defRPr>
            </a:lvl1pPr>
          </a:lstStyle>
          <a:p>
            <a:pPr lvl="0"/>
            <a:r>
              <a:rPr lang="en-US"/>
              <a:t>Name</a:t>
            </a:r>
          </a:p>
        </p:txBody>
      </p:sp>
      <p:sp>
        <p:nvSpPr>
          <p:cNvPr id="16" name="Text Placeholder 6">
            <a:extLst>
              <a:ext uri="{FF2B5EF4-FFF2-40B4-BE49-F238E27FC236}">
                <a16:creationId xmlns:a16="http://schemas.microsoft.com/office/drawing/2014/main" id="{BAF9C138-F2A2-128C-2260-055F52763AD0}"/>
              </a:ext>
            </a:extLst>
          </p:cNvPr>
          <p:cNvSpPr>
            <a:spLocks noGrp="1"/>
          </p:cNvSpPr>
          <p:nvPr>
            <p:ph type="body" sz="quarter" idx="46" hasCustomPrompt="1"/>
          </p:nvPr>
        </p:nvSpPr>
        <p:spPr>
          <a:xfrm>
            <a:off x="8077201" y="5794496"/>
            <a:ext cx="1752599" cy="215444"/>
          </a:xfrm>
          <a:prstGeom prst="rect">
            <a:avLst/>
          </a:prstGeom>
        </p:spPr>
        <p:txBody>
          <a:bodyPr lIns="0" tIns="0" rIns="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61310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103-Cover-Image(Light)">
    <p:spTree>
      <p:nvGrpSpPr>
        <p:cNvPr id="1" name=""/>
        <p:cNvGrpSpPr/>
        <p:nvPr/>
      </p:nvGrpSpPr>
      <p:grpSpPr>
        <a:xfrm>
          <a:off x="0" y="0"/>
          <a:ext cx="0" cy="0"/>
          <a:chOff x="0" y="0"/>
          <a:chExt cx="0" cy="0"/>
        </a:xfrm>
      </p:grpSpPr>
      <p:pic>
        <p:nvPicPr>
          <p:cNvPr id="3" name="Graphic 1">
            <a:extLst>
              <a:ext uri="{FF2B5EF4-FFF2-40B4-BE49-F238E27FC236}">
                <a16:creationId xmlns:a16="http://schemas.microsoft.com/office/drawing/2014/main" id="{FC44C92E-EFFC-5EB3-E232-29E6F321BE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2539" y="478895"/>
            <a:ext cx="975028" cy="334979"/>
          </a:xfrm>
          <a:prstGeom prst="rect">
            <a:avLst/>
          </a:prstGeom>
        </p:spPr>
      </p:pic>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0"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90800"/>
            <a:ext cx="6356350" cy="2286000"/>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63563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5" name="Picture Placeholder 2">
            <a:extLst>
              <a:ext uri="{FF2B5EF4-FFF2-40B4-BE49-F238E27FC236}">
                <a16:creationId xmlns:a16="http://schemas.microsoft.com/office/drawing/2014/main" id="{AA380ECC-0FF8-4AF8-7190-269183818B7E}"/>
              </a:ext>
            </a:extLst>
          </p:cNvPr>
          <p:cNvSpPr>
            <a:spLocks noGrp="1"/>
          </p:cNvSpPr>
          <p:nvPr>
            <p:ph type="pic" sz="quarter" idx="17"/>
          </p:nvPr>
        </p:nvSpPr>
        <p:spPr>
          <a:xfrm>
            <a:off x="7124700" y="0"/>
            <a:ext cx="5067300" cy="6858000"/>
          </a:xfrm>
        </p:spPr>
        <p:txBody>
          <a:bodyPr>
            <a:normAutofit/>
          </a:bodyPr>
          <a:lstStyle>
            <a:lvl1pPr>
              <a:defRPr sz="1200"/>
            </a:lvl1pPr>
          </a:lstStyle>
          <a:p>
            <a:endParaRPr lang="en-US"/>
          </a:p>
        </p:txBody>
      </p:sp>
    </p:spTree>
    <p:extLst>
      <p:ext uri="{BB962C8B-B14F-4D97-AF65-F5344CB8AC3E}">
        <p14:creationId xmlns:p14="http://schemas.microsoft.com/office/powerpoint/2010/main" val="306401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2127-Grid-Images-Eight(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27AF92C9-D673-6551-4BF6-A7F3E45055DA}"/>
              </a:ext>
            </a:extLst>
          </p:cNvPr>
          <p:cNvSpPr>
            <a:spLocks noGrp="1"/>
          </p:cNvSpPr>
          <p:nvPr>
            <p:ph type="dt" sz="half" idx="37"/>
          </p:nvPr>
        </p:nvSpPr>
        <p:spPr/>
        <p:txBody>
          <a:bodyPr/>
          <a:lstStyle/>
          <a:p>
            <a:endParaRPr lang="en-US"/>
          </a:p>
        </p:txBody>
      </p:sp>
      <p:sp>
        <p:nvSpPr>
          <p:cNvPr id="8" name="Footer Placeholder 7">
            <a:extLst>
              <a:ext uri="{FF2B5EF4-FFF2-40B4-BE49-F238E27FC236}">
                <a16:creationId xmlns:a16="http://schemas.microsoft.com/office/drawing/2014/main" id="{6CF3239C-2BE2-EF3D-F1AC-E4B33BA00FA9}"/>
              </a:ext>
            </a:extLst>
          </p:cNvPr>
          <p:cNvSpPr>
            <a:spLocks noGrp="1"/>
          </p:cNvSpPr>
          <p:nvPr>
            <p:ph type="ftr" sz="quarter" idx="38"/>
          </p:nvPr>
        </p:nvSpPr>
        <p:spPr/>
        <p:txBody>
          <a:bodyPr/>
          <a:lstStyle/>
          <a:p>
            <a:r>
              <a:rPr lang="en-US"/>
              <a:t> </a:t>
            </a:r>
          </a:p>
        </p:txBody>
      </p:sp>
      <p:sp>
        <p:nvSpPr>
          <p:cNvPr id="9" name="Slide Number Placeholder 8">
            <a:extLst>
              <a:ext uri="{FF2B5EF4-FFF2-40B4-BE49-F238E27FC236}">
                <a16:creationId xmlns:a16="http://schemas.microsoft.com/office/drawing/2014/main" id="{DD3FB082-4D29-66D3-DBCA-61CA45AEEDA9}"/>
              </a:ext>
            </a:extLst>
          </p:cNvPr>
          <p:cNvSpPr>
            <a:spLocks noGrp="1"/>
          </p:cNvSpPr>
          <p:nvPr>
            <p:ph type="sldNum" sz="quarter" idx="3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C37071D8-8AB5-7E58-B9CB-2025B18ACCDF}"/>
              </a:ext>
            </a:extLst>
          </p:cNvPr>
          <p:cNvSpPr>
            <a:spLocks noGrp="1"/>
          </p:cNvSpPr>
          <p:nvPr>
            <p:ph type="body" sz="quarter" idx="40"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6F2B69F5-88C6-D298-FA1C-093F4A2C15A6}"/>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2" name="Picture Placeholder 1">
            <a:extLst>
              <a:ext uri="{FF2B5EF4-FFF2-40B4-BE49-F238E27FC236}">
                <a16:creationId xmlns:a16="http://schemas.microsoft.com/office/drawing/2014/main" id="{8744A49D-C2A0-F059-F79F-C045D748F599}"/>
              </a:ext>
            </a:extLst>
          </p:cNvPr>
          <p:cNvSpPr>
            <a:spLocks noGrp="1"/>
          </p:cNvSpPr>
          <p:nvPr>
            <p:ph type="pic" sz="quarter" idx="10" hasCustomPrompt="1"/>
          </p:nvPr>
        </p:nvSpPr>
        <p:spPr>
          <a:xfrm>
            <a:off x="1167805"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6" name="Text Placeholder 1">
            <a:extLst>
              <a:ext uri="{FF2B5EF4-FFF2-40B4-BE49-F238E27FC236}">
                <a16:creationId xmlns:a16="http://schemas.microsoft.com/office/drawing/2014/main" id="{24F039E8-EC69-2B05-E4B1-0155CD4666DC}"/>
              </a:ext>
            </a:extLst>
          </p:cNvPr>
          <p:cNvSpPr>
            <a:spLocks noGrp="1"/>
          </p:cNvSpPr>
          <p:nvPr>
            <p:ph type="body" sz="quarter" idx="11" hasCustomPrompt="1"/>
          </p:nvPr>
        </p:nvSpPr>
        <p:spPr>
          <a:xfrm>
            <a:off x="453470"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0" name="Text Placeholder 2">
            <a:extLst>
              <a:ext uri="{FF2B5EF4-FFF2-40B4-BE49-F238E27FC236}">
                <a16:creationId xmlns:a16="http://schemas.microsoft.com/office/drawing/2014/main" id="{A2D9DA27-C95D-BC12-5BAB-53A16B4DD87F}"/>
              </a:ext>
            </a:extLst>
          </p:cNvPr>
          <p:cNvSpPr>
            <a:spLocks noGrp="1"/>
          </p:cNvSpPr>
          <p:nvPr>
            <p:ph type="body" sz="quarter" idx="12" hasCustomPrompt="1"/>
          </p:nvPr>
        </p:nvSpPr>
        <p:spPr>
          <a:xfrm>
            <a:off x="453470"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3" name="Picture Placeholder 1">
            <a:extLst>
              <a:ext uri="{FF2B5EF4-FFF2-40B4-BE49-F238E27FC236}">
                <a16:creationId xmlns:a16="http://schemas.microsoft.com/office/drawing/2014/main" id="{85AE8A7A-430E-2F75-305B-077F0F4FF6AF}"/>
              </a:ext>
            </a:extLst>
          </p:cNvPr>
          <p:cNvSpPr>
            <a:spLocks noGrp="1"/>
          </p:cNvSpPr>
          <p:nvPr>
            <p:ph type="pic" sz="quarter" idx="41" hasCustomPrompt="1"/>
          </p:nvPr>
        </p:nvSpPr>
        <p:spPr>
          <a:xfrm>
            <a:off x="4031267"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4" name="Text Placeholder 1">
            <a:extLst>
              <a:ext uri="{FF2B5EF4-FFF2-40B4-BE49-F238E27FC236}">
                <a16:creationId xmlns:a16="http://schemas.microsoft.com/office/drawing/2014/main" id="{F8DF69AD-CD05-1CEF-68BC-A794EEDAD68A}"/>
              </a:ext>
            </a:extLst>
          </p:cNvPr>
          <p:cNvSpPr>
            <a:spLocks noGrp="1"/>
          </p:cNvSpPr>
          <p:nvPr>
            <p:ph type="body" sz="quarter" idx="42" hasCustomPrompt="1"/>
          </p:nvPr>
        </p:nvSpPr>
        <p:spPr>
          <a:xfrm>
            <a:off x="3316932"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5" name="Text Placeholder 2">
            <a:extLst>
              <a:ext uri="{FF2B5EF4-FFF2-40B4-BE49-F238E27FC236}">
                <a16:creationId xmlns:a16="http://schemas.microsoft.com/office/drawing/2014/main" id="{FCD910DC-A33F-B0ED-3A83-61AACCC15C62}"/>
              </a:ext>
            </a:extLst>
          </p:cNvPr>
          <p:cNvSpPr>
            <a:spLocks noGrp="1"/>
          </p:cNvSpPr>
          <p:nvPr>
            <p:ph type="body" sz="quarter" idx="43" hasCustomPrompt="1"/>
          </p:nvPr>
        </p:nvSpPr>
        <p:spPr>
          <a:xfrm>
            <a:off x="3316932"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6" name="Picture Placeholder 1">
            <a:extLst>
              <a:ext uri="{FF2B5EF4-FFF2-40B4-BE49-F238E27FC236}">
                <a16:creationId xmlns:a16="http://schemas.microsoft.com/office/drawing/2014/main" id="{D5EF0D48-A70C-C33E-6329-D9DC2E105904}"/>
              </a:ext>
            </a:extLst>
          </p:cNvPr>
          <p:cNvSpPr>
            <a:spLocks noGrp="1"/>
          </p:cNvSpPr>
          <p:nvPr>
            <p:ph type="pic" sz="quarter" idx="44" hasCustomPrompt="1"/>
          </p:nvPr>
        </p:nvSpPr>
        <p:spPr>
          <a:xfrm>
            <a:off x="6899769"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27" name="Text Placeholder 1">
            <a:extLst>
              <a:ext uri="{FF2B5EF4-FFF2-40B4-BE49-F238E27FC236}">
                <a16:creationId xmlns:a16="http://schemas.microsoft.com/office/drawing/2014/main" id="{E59DAD1E-61DD-EABA-0618-866C41CA2B7A}"/>
              </a:ext>
            </a:extLst>
          </p:cNvPr>
          <p:cNvSpPr>
            <a:spLocks noGrp="1"/>
          </p:cNvSpPr>
          <p:nvPr>
            <p:ph type="body" sz="quarter" idx="45" hasCustomPrompt="1"/>
          </p:nvPr>
        </p:nvSpPr>
        <p:spPr>
          <a:xfrm>
            <a:off x="6185434"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8" name="Text Placeholder 2">
            <a:extLst>
              <a:ext uri="{FF2B5EF4-FFF2-40B4-BE49-F238E27FC236}">
                <a16:creationId xmlns:a16="http://schemas.microsoft.com/office/drawing/2014/main" id="{DDFC37E3-1836-7330-A4ED-3C9E9C3A1886}"/>
              </a:ext>
            </a:extLst>
          </p:cNvPr>
          <p:cNvSpPr>
            <a:spLocks noGrp="1"/>
          </p:cNvSpPr>
          <p:nvPr>
            <p:ph type="body" sz="quarter" idx="46" hasCustomPrompt="1"/>
          </p:nvPr>
        </p:nvSpPr>
        <p:spPr>
          <a:xfrm>
            <a:off x="6185434"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29" name="Picture Placeholder 1">
            <a:extLst>
              <a:ext uri="{FF2B5EF4-FFF2-40B4-BE49-F238E27FC236}">
                <a16:creationId xmlns:a16="http://schemas.microsoft.com/office/drawing/2014/main" id="{345B0062-254C-52A6-0894-244D322BA6F8}"/>
              </a:ext>
            </a:extLst>
          </p:cNvPr>
          <p:cNvSpPr>
            <a:spLocks noGrp="1"/>
          </p:cNvSpPr>
          <p:nvPr>
            <p:ph type="pic" sz="quarter" idx="47" hasCustomPrompt="1"/>
          </p:nvPr>
        </p:nvSpPr>
        <p:spPr>
          <a:xfrm>
            <a:off x="9753560" y="1618472"/>
            <a:ext cx="1280160" cy="1280160"/>
          </a:xfrm>
          <a:prstGeom prst="ellipse">
            <a:avLst/>
          </a:prstGeom>
        </p:spPr>
        <p:txBody>
          <a:bodyPr anchor="t" anchorCtr="0"/>
          <a:lstStyle>
            <a:lvl1pPr algn="ctr">
              <a:buNone/>
              <a:defRPr>
                <a:latin typeface="+mn-lt"/>
              </a:defRPr>
            </a:lvl1pPr>
          </a:lstStyle>
          <a:p>
            <a:r>
              <a:rPr lang="en-US"/>
              <a:t>Add Pic</a:t>
            </a:r>
          </a:p>
        </p:txBody>
      </p:sp>
      <p:sp>
        <p:nvSpPr>
          <p:cNvPr id="30" name="Text Placeholder 1">
            <a:extLst>
              <a:ext uri="{FF2B5EF4-FFF2-40B4-BE49-F238E27FC236}">
                <a16:creationId xmlns:a16="http://schemas.microsoft.com/office/drawing/2014/main" id="{C08AD43E-1540-836E-C0AB-77FEEA4A1DB4}"/>
              </a:ext>
            </a:extLst>
          </p:cNvPr>
          <p:cNvSpPr>
            <a:spLocks noGrp="1"/>
          </p:cNvSpPr>
          <p:nvPr>
            <p:ph type="body" sz="quarter" idx="48" hasCustomPrompt="1"/>
          </p:nvPr>
        </p:nvSpPr>
        <p:spPr>
          <a:xfrm>
            <a:off x="9039225" y="3057084"/>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1" name="Text Placeholder 2">
            <a:extLst>
              <a:ext uri="{FF2B5EF4-FFF2-40B4-BE49-F238E27FC236}">
                <a16:creationId xmlns:a16="http://schemas.microsoft.com/office/drawing/2014/main" id="{30D22A5F-60A6-78B6-5D9B-9197FB5136B4}"/>
              </a:ext>
            </a:extLst>
          </p:cNvPr>
          <p:cNvSpPr>
            <a:spLocks noGrp="1"/>
          </p:cNvSpPr>
          <p:nvPr>
            <p:ph type="body" sz="quarter" idx="49" hasCustomPrompt="1"/>
          </p:nvPr>
        </p:nvSpPr>
        <p:spPr>
          <a:xfrm>
            <a:off x="9039225" y="3290820"/>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2" name="Picture Placeholder 1">
            <a:extLst>
              <a:ext uri="{FF2B5EF4-FFF2-40B4-BE49-F238E27FC236}">
                <a16:creationId xmlns:a16="http://schemas.microsoft.com/office/drawing/2014/main" id="{E8069ABA-B7B4-D268-A0DD-FADB583CE3C3}"/>
              </a:ext>
            </a:extLst>
          </p:cNvPr>
          <p:cNvSpPr>
            <a:spLocks noGrp="1"/>
          </p:cNvSpPr>
          <p:nvPr>
            <p:ph type="pic" sz="quarter" idx="50" hasCustomPrompt="1"/>
          </p:nvPr>
        </p:nvSpPr>
        <p:spPr>
          <a:xfrm>
            <a:off x="1167805"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3" name="Text Placeholder 1">
            <a:extLst>
              <a:ext uri="{FF2B5EF4-FFF2-40B4-BE49-F238E27FC236}">
                <a16:creationId xmlns:a16="http://schemas.microsoft.com/office/drawing/2014/main" id="{D3924D56-CDA6-4228-8DE0-280F581A53D5}"/>
              </a:ext>
            </a:extLst>
          </p:cNvPr>
          <p:cNvSpPr>
            <a:spLocks noGrp="1"/>
          </p:cNvSpPr>
          <p:nvPr>
            <p:ph type="body" sz="quarter" idx="51" hasCustomPrompt="1"/>
          </p:nvPr>
        </p:nvSpPr>
        <p:spPr>
          <a:xfrm>
            <a:off x="453470"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4" name="Text Placeholder 2">
            <a:extLst>
              <a:ext uri="{FF2B5EF4-FFF2-40B4-BE49-F238E27FC236}">
                <a16:creationId xmlns:a16="http://schemas.microsoft.com/office/drawing/2014/main" id="{B2A7B04E-B718-D3F6-26FE-4D9F588FEE91}"/>
              </a:ext>
            </a:extLst>
          </p:cNvPr>
          <p:cNvSpPr>
            <a:spLocks noGrp="1"/>
          </p:cNvSpPr>
          <p:nvPr>
            <p:ph type="body" sz="quarter" idx="52" hasCustomPrompt="1"/>
          </p:nvPr>
        </p:nvSpPr>
        <p:spPr>
          <a:xfrm>
            <a:off x="453470"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5" name="Picture Placeholder 1">
            <a:extLst>
              <a:ext uri="{FF2B5EF4-FFF2-40B4-BE49-F238E27FC236}">
                <a16:creationId xmlns:a16="http://schemas.microsoft.com/office/drawing/2014/main" id="{AE4D0FC8-21DF-A946-AB7A-D3FCA955C81B}"/>
              </a:ext>
            </a:extLst>
          </p:cNvPr>
          <p:cNvSpPr>
            <a:spLocks noGrp="1"/>
          </p:cNvSpPr>
          <p:nvPr>
            <p:ph type="pic" sz="quarter" idx="53" hasCustomPrompt="1"/>
          </p:nvPr>
        </p:nvSpPr>
        <p:spPr>
          <a:xfrm>
            <a:off x="4031267"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36" name="Text Placeholder 1">
            <a:extLst>
              <a:ext uri="{FF2B5EF4-FFF2-40B4-BE49-F238E27FC236}">
                <a16:creationId xmlns:a16="http://schemas.microsoft.com/office/drawing/2014/main" id="{1B5B15F6-8683-9127-4DAB-DB1380DC0D00}"/>
              </a:ext>
            </a:extLst>
          </p:cNvPr>
          <p:cNvSpPr>
            <a:spLocks noGrp="1"/>
          </p:cNvSpPr>
          <p:nvPr>
            <p:ph type="body" sz="quarter" idx="54" hasCustomPrompt="1"/>
          </p:nvPr>
        </p:nvSpPr>
        <p:spPr>
          <a:xfrm>
            <a:off x="3316932"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37" name="Text Placeholder 2">
            <a:extLst>
              <a:ext uri="{FF2B5EF4-FFF2-40B4-BE49-F238E27FC236}">
                <a16:creationId xmlns:a16="http://schemas.microsoft.com/office/drawing/2014/main" id="{C69E8262-67DB-B6C9-E415-016123E80E6D}"/>
              </a:ext>
            </a:extLst>
          </p:cNvPr>
          <p:cNvSpPr>
            <a:spLocks noGrp="1"/>
          </p:cNvSpPr>
          <p:nvPr>
            <p:ph type="body" sz="quarter" idx="55" hasCustomPrompt="1"/>
          </p:nvPr>
        </p:nvSpPr>
        <p:spPr>
          <a:xfrm>
            <a:off x="3316932"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8" name="Picture Placeholder 1">
            <a:extLst>
              <a:ext uri="{FF2B5EF4-FFF2-40B4-BE49-F238E27FC236}">
                <a16:creationId xmlns:a16="http://schemas.microsoft.com/office/drawing/2014/main" id="{5E2E30C0-8B89-ED30-5C8D-4ECB13E3E339}"/>
              </a:ext>
            </a:extLst>
          </p:cNvPr>
          <p:cNvSpPr>
            <a:spLocks noGrp="1"/>
          </p:cNvSpPr>
          <p:nvPr>
            <p:ph type="pic" sz="quarter" idx="56" hasCustomPrompt="1"/>
          </p:nvPr>
        </p:nvSpPr>
        <p:spPr>
          <a:xfrm>
            <a:off x="6899769"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44" name="Text Placeholder 1">
            <a:extLst>
              <a:ext uri="{FF2B5EF4-FFF2-40B4-BE49-F238E27FC236}">
                <a16:creationId xmlns:a16="http://schemas.microsoft.com/office/drawing/2014/main" id="{09F1D1CD-0AE8-FD04-5B45-E3A86B971E5D}"/>
              </a:ext>
            </a:extLst>
          </p:cNvPr>
          <p:cNvSpPr>
            <a:spLocks noGrp="1"/>
          </p:cNvSpPr>
          <p:nvPr>
            <p:ph type="body" sz="quarter" idx="57" hasCustomPrompt="1"/>
          </p:nvPr>
        </p:nvSpPr>
        <p:spPr>
          <a:xfrm>
            <a:off x="6185434"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5" name="Text Placeholder 2">
            <a:extLst>
              <a:ext uri="{FF2B5EF4-FFF2-40B4-BE49-F238E27FC236}">
                <a16:creationId xmlns:a16="http://schemas.microsoft.com/office/drawing/2014/main" id="{57A80F42-0C8D-6756-A4E7-DF2B344C7A3A}"/>
              </a:ext>
            </a:extLst>
          </p:cNvPr>
          <p:cNvSpPr>
            <a:spLocks noGrp="1"/>
          </p:cNvSpPr>
          <p:nvPr>
            <p:ph type="body" sz="quarter" idx="58" hasCustomPrompt="1"/>
          </p:nvPr>
        </p:nvSpPr>
        <p:spPr>
          <a:xfrm>
            <a:off x="6185434"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6" name="Picture Placeholder 1">
            <a:extLst>
              <a:ext uri="{FF2B5EF4-FFF2-40B4-BE49-F238E27FC236}">
                <a16:creationId xmlns:a16="http://schemas.microsoft.com/office/drawing/2014/main" id="{F5659CB9-9110-FE66-A303-CAC98CF43F23}"/>
              </a:ext>
            </a:extLst>
          </p:cNvPr>
          <p:cNvSpPr>
            <a:spLocks noGrp="1"/>
          </p:cNvSpPr>
          <p:nvPr>
            <p:ph type="pic" sz="quarter" idx="59" hasCustomPrompt="1"/>
          </p:nvPr>
        </p:nvSpPr>
        <p:spPr>
          <a:xfrm>
            <a:off x="9753560" y="4121278"/>
            <a:ext cx="1280160" cy="1280160"/>
          </a:xfrm>
          <a:prstGeom prst="ellipse">
            <a:avLst/>
          </a:prstGeom>
        </p:spPr>
        <p:txBody>
          <a:bodyPr anchor="t" anchorCtr="0"/>
          <a:lstStyle>
            <a:lvl1pPr algn="ctr">
              <a:buNone/>
              <a:defRPr>
                <a:latin typeface="+mn-lt"/>
              </a:defRPr>
            </a:lvl1pPr>
          </a:lstStyle>
          <a:p>
            <a:r>
              <a:rPr lang="en-US"/>
              <a:t>Add Pic</a:t>
            </a:r>
          </a:p>
        </p:txBody>
      </p:sp>
      <p:sp>
        <p:nvSpPr>
          <p:cNvPr id="50" name="Text Placeholder 1">
            <a:extLst>
              <a:ext uri="{FF2B5EF4-FFF2-40B4-BE49-F238E27FC236}">
                <a16:creationId xmlns:a16="http://schemas.microsoft.com/office/drawing/2014/main" id="{AA70ED1F-683C-3F1C-6A84-FBB75B2A50A1}"/>
              </a:ext>
            </a:extLst>
          </p:cNvPr>
          <p:cNvSpPr>
            <a:spLocks noGrp="1"/>
          </p:cNvSpPr>
          <p:nvPr>
            <p:ph type="body" sz="quarter" idx="60" hasCustomPrompt="1"/>
          </p:nvPr>
        </p:nvSpPr>
        <p:spPr>
          <a:xfrm>
            <a:off x="9039225" y="5559890"/>
            <a:ext cx="2708830"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1" name="Text Placeholder 2">
            <a:extLst>
              <a:ext uri="{FF2B5EF4-FFF2-40B4-BE49-F238E27FC236}">
                <a16:creationId xmlns:a16="http://schemas.microsoft.com/office/drawing/2014/main" id="{88A52571-F6E0-E2F1-1414-51273B76D135}"/>
              </a:ext>
            </a:extLst>
          </p:cNvPr>
          <p:cNvSpPr>
            <a:spLocks noGrp="1"/>
          </p:cNvSpPr>
          <p:nvPr>
            <p:ph type="body" sz="quarter" idx="61" hasCustomPrompt="1"/>
          </p:nvPr>
        </p:nvSpPr>
        <p:spPr>
          <a:xfrm>
            <a:off x="9039225" y="5793626"/>
            <a:ext cx="2708830"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8259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129-Grid-Images-Ten(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173293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140970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140970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363307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330983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330983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554689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522366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522366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744793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712469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712469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934897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902573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902573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173293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140970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140970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363307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330983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330983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554689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522366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522366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744793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712469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712469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934897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902573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902573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315016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02129-Grid-Images-Twelve(Light)">
    <p:spTree>
      <p:nvGrpSpPr>
        <p:cNvPr id="1" name="Shape 29"/>
        <p:cNvGrpSpPr/>
        <p:nvPr/>
      </p:nvGrpSpPr>
      <p:grpSpPr>
        <a:xfrm>
          <a:off x="0" y="0"/>
          <a:ext cx="0" cy="0"/>
          <a:chOff x="0" y="0"/>
          <a:chExt cx="0" cy="0"/>
        </a:xfrm>
      </p:grpSpPr>
      <p:sp>
        <p:nvSpPr>
          <p:cNvPr id="7" name="Date Placeholder 6">
            <a:extLst>
              <a:ext uri="{FF2B5EF4-FFF2-40B4-BE49-F238E27FC236}">
                <a16:creationId xmlns:a16="http://schemas.microsoft.com/office/drawing/2014/main" id="{E1AB7399-7E7D-D6E2-9121-93324EA023E7}"/>
              </a:ext>
            </a:extLst>
          </p:cNvPr>
          <p:cNvSpPr>
            <a:spLocks noGrp="1"/>
          </p:cNvSpPr>
          <p:nvPr>
            <p:ph type="dt" sz="half" idx="40"/>
          </p:nvPr>
        </p:nvSpPr>
        <p:spPr/>
        <p:txBody>
          <a:bodyPr/>
          <a:lstStyle/>
          <a:p>
            <a:endParaRPr lang="en-US"/>
          </a:p>
        </p:txBody>
      </p:sp>
      <p:sp>
        <p:nvSpPr>
          <p:cNvPr id="8" name="Footer Placeholder 7">
            <a:extLst>
              <a:ext uri="{FF2B5EF4-FFF2-40B4-BE49-F238E27FC236}">
                <a16:creationId xmlns:a16="http://schemas.microsoft.com/office/drawing/2014/main" id="{BC8E2456-B925-68EE-6079-2DD89BF1FD1E}"/>
              </a:ext>
            </a:extLst>
          </p:cNvPr>
          <p:cNvSpPr>
            <a:spLocks noGrp="1"/>
          </p:cNvSpPr>
          <p:nvPr>
            <p:ph type="ftr" sz="quarter" idx="41"/>
          </p:nvPr>
        </p:nvSpPr>
        <p:spPr/>
        <p:txBody>
          <a:bodyPr/>
          <a:lstStyle/>
          <a:p>
            <a:r>
              <a:rPr lang="en-US"/>
              <a:t> </a:t>
            </a:r>
          </a:p>
        </p:txBody>
      </p:sp>
      <p:sp>
        <p:nvSpPr>
          <p:cNvPr id="9" name="Slide Number Placeholder 8">
            <a:extLst>
              <a:ext uri="{FF2B5EF4-FFF2-40B4-BE49-F238E27FC236}">
                <a16:creationId xmlns:a16="http://schemas.microsoft.com/office/drawing/2014/main" id="{4D625747-9C3A-3AC7-BED0-596B6D4333EB}"/>
              </a:ext>
            </a:extLst>
          </p:cNvPr>
          <p:cNvSpPr>
            <a:spLocks noGrp="1"/>
          </p:cNvSpPr>
          <p:nvPr>
            <p:ph type="sldNum" sz="quarter" idx="42"/>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Text Placeholder 10">
            <a:extLst>
              <a:ext uri="{FF2B5EF4-FFF2-40B4-BE49-F238E27FC236}">
                <a16:creationId xmlns:a16="http://schemas.microsoft.com/office/drawing/2014/main" id="{AFD903CA-37F1-E464-BB25-4A7AFBA852BC}"/>
              </a:ext>
            </a:extLst>
          </p:cNvPr>
          <p:cNvSpPr>
            <a:spLocks noGrp="1"/>
          </p:cNvSpPr>
          <p:nvPr>
            <p:ph type="body" sz="quarter" idx="43"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4" name="Title 1">
            <a:extLst>
              <a:ext uri="{FF2B5EF4-FFF2-40B4-BE49-F238E27FC236}">
                <a16:creationId xmlns:a16="http://schemas.microsoft.com/office/drawing/2014/main" id="{55F26899-CEA4-4C4F-B58C-4737CABB9BA8}"/>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11" name="Picture Placeholder 1">
            <a:extLst>
              <a:ext uri="{FF2B5EF4-FFF2-40B4-BE49-F238E27FC236}">
                <a16:creationId xmlns:a16="http://schemas.microsoft.com/office/drawing/2014/main" id="{473082BB-66A3-7AE9-C764-785F9CF25CAE}"/>
              </a:ext>
            </a:extLst>
          </p:cNvPr>
          <p:cNvSpPr>
            <a:spLocks noGrp="1"/>
          </p:cNvSpPr>
          <p:nvPr>
            <p:ph type="pic" sz="quarter" idx="10" hasCustomPrompt="1"/>
          </p:nvPr>
        </p:nvSpPr>
        <p:spPr>
          <a:xfrm>
            <a:off x="793247"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2" name="Text Placeholder 1">
            <a:extLst>
              <a:ext uri="{FF2B5EF4-FFF2-40B4-BE49-F238E27FC236}">
                <a16:creationId xmlns:a16="http://schemas.microsoft.com/office/drawing/2014/main" id="{7007DF52-5303-D4C9-41DF-C60F644D037E}"/>
              </a:ext>
            </a:extLst>
          </p:cNvPr>
          <p:cNvSpPr>
            <a:spLocks noGrp="1"/>
          </p:cNvSpPr>
          <p:nvPr>
            <p:ph type="body" sz="quarter" idx="11" hasCustomPrompt="1"/>
          </p:nvPr>
        </p:nvSpPr>
        <p:spPr>
          <a:xfrm>
            <a:off x="470010"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3" name="Text Placeholder 2">
            <a:extLst>
              <a:ext uri="{FF2B5EF4-FFF2-40B4-BE49-F238E27FC236}">
                <a16:creationId xmlns:a16="http://schemas.microsoft.com/office/drawing/2014/main" id="{7C8092C7-3DBD-5BFD-9896-05D5D13FB2D9}"/>
              </a:ext>
            </a:extLst>
          </p:cNvPr>
          <p:cNvSpPr>
            <a:spLocks noGrp="1"/>
          </p:cNvSpPr>
          <p:nvPr>
            <p:ph type="body" sz="quarter" idx="12" hasCustomPrompt="1"/>
          </p:nvPr>
        </p:nvSpPr>
        <p:spPr>
          <a:xfrm>
            <a:off x="470010"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37" name="Picture Placeholder 1">
            <a:extLst>
              <a:ext uri="{FF2B5EF4-FFF2-40B4-BE49-F238E27FC236}">
                <a16:creationId xmlns:a16="http://schemas.microsoft.com/office/drawing/2014/main" id="{5C0B87F6-1710-6890-E3F1-66CD5225820F}"/>
              </a:ext>
            </a:extLst>
          </p:cNvPr>
          <p:cNvSpPr>
            <a:spLocks noGrp="1"/>
          </p:cNvSpPr>
          <p:nvPr>
            <p:ph type="pic" sz="quarter" idx="44" hasCustomPrompt="1"/>
          </p:nvPr>
        </p:nvSpPr>
        <p:spPr>
          <a:xfrm>
            <a:off x="269338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38" name="Text Placeholder 1">
            <a:extLst>
              <a:ext uri="{FF2B5EF4-FFF2-40B4-BE49-F238E27FC236}">
                <a16:creationId xmlns:a16="http://schemas.microsoft.com/office/drawing/2014/main" id="{E4E43577-A46B-8302-EB93-51DDCB312380}"/>
              </a:ext>
            </a:extLst>
          </p:cNvPr>
          <p:cNvSpPr>
            <a:spLocks noGrp="1"/>
          </p:cNvSpPr>
          <p:nvPr>
            <p:ph type="body" sz="quarter" idx="45" hasCustomPrompt="1"/>
          </p:nvPr>
        </p:nvSpPr>
        <p:spPr>
          <a:xfrm>
            <a:off x="237014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44" name="Text Placeholder 2">
            <a:extLst>
              <a:ext uri="{FF2B5EF4-FFF2-40B4-BE49-F238E27FC236}">
                <a16:creationId xmlns:a16="http://schemas.microsoft.com/office/drawing/2014/main" id="{1483A38F-1BF1-E134-366A-98D1C50826A9}"/>
              </a:ext>
            </a:extLst>
          </p:cNvPr>
          <p:cNvSpPr>
            <a:spLocks noGrp="1"/>
          </p:cNvSpPr>
          <p:nvPr>
            <p:ph type="body" sz="quarter" idx="46" hasCustomPrompt="1"/>
          </p:nvPr>
        </p:nvSpPr>
        <p:spPr>
          <a:xfrm>
            <a:off x="237014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45" name="Picture Placeholder 1">
            <a:extLst>
              <a:ext uri="{FF2B5EF4-FFF2-40B4-BE49-F238E27FC236}">
                <a16:creationId xmlns:a16="http://schemas.microsoft.com/office/drawing/2014/main" id="{B9ADB029-3D24-37F5-1D43-F866DDCD63BC}"/>
              </a:ext>
            </a:extLst>
          </p:cNvPr>
          <p:cNvSpPr>
            <a:spLocks noGrp="1"/>
          </p:cNvSpPr>
          <p:nvPr>
            <p:ph type="pic" sz="quarter" idx="47" hasCustomPrompt="1"/>
          </p:nvPr>
        </p:nvSpPr>
        <p:spPr>
          <a:xfrm>
            <a:off x="4607209"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46" name="Text Placeholder 1">
            <a:extLst>
              <a:ext uri="{FF2B5EF4-FFF2-40B4-BE49-F238E27FC236}">
                <a16:creationId xmlns:a16="http://schemas.microsoft.com/office/drawing/2014/main" id="{EADEE8E4-E7A6-D5B0-3BED-5FD57DD7EDC1}"/>
              </a:ext>
            </a:extLst>
          </p:cNvPr>
          <p:cNvSpPr>
            <a:spLocks noGrp="1"/>
          </p:cNvSpPr>
          <p:nvPr>
            <p:ph type="body" sz="quarter" idx="48" hasCustomPrompt="1"/>
          </p:nvPr>
        </p:nvSpPr>
        <p:spPr>
          <a:xfrm>
            <a:off x="4283972"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50" name="Text Placeholder 2">
            <a:extLst>
              <a:ext uri="{FF2B5EF4-FFF2-40B4-BE49-F238E27FC236}">
                <a16:creationId xmlns:a16="http://schemas.microsoft.com/office/drawing/2014/main" id="{F3B09B6B-0874-EDC7-5032-364E3E334F5D}"/>
              </a:ext>
            </a:extLst>
          </p:cNvPr>
          <p:cNvSpPr>
            <a:spLocks noGrp="1"/>
          </p:cNvSpPr>
          <p:nvPr>
            <p:ph type="body" sz="quarter" idx="49" hasCustomPrompt="1"/>
          </p:nvPr>
        </p:nvSpPr>
        <p:spPr>
          <a:xfrm>
            <a:off x="4283972"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51" name="Picture Placeholder 1">
            <a:extLst>
              <a:ext uri="{FF2B5EF4-FFF2-40B4-BE49-F238E27FC236}">
                <a16:creationId xmlns:a16="http://schemas.microsoft.com/office/drawing/2014/main" id="{7CA70BD1-2F13-776E-0729-24BEF611F7F8}"/>
              </a:ext>
            </a:extLst>
          </p:cNvPr>
          <p:cNvSpPr>
            <a:spLocks noGrp="1"/>
          </p:cNvSpPr>
          <p:nvPr>
            <p:ph type="pic" sz="quarter" idx="50" hasCustomPrompt="1"/>
          </p:nvPr>
        </p:nvSpPr>
        <p:spPr>
          <a:xfrm>
            <a:off x="6508246"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52" name="Text Placeholder 1">
            <a:extLst>
              <a:ext uri="{FF2B5EF4-FFF2-40B4-BE49-F238E27FC236}">
                <a16:creationId xmlns:a16="http://schemas.microsoft.com/office/drawing/2014/main" id="{585B927C-2AC4-5810-D282-65A233E65D5B}"/>
              </a:ext>
            </a:extLst>
          </p:cNvPr>
          <p:cNvSpPr>
            <a:spLocks noGrp="1"/>
          </p:cNvSpPr>
          <p:nvPr>
            <p:ph type="body" sz="quarter" idx="51" hasCustomPrompt="1"/>
          </p:nvPr>
        </p:nvSpPr>
        <p:spPr>
          <a:xfrm>
            <a:off x="6185009"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4" name="Text Placeholder 2">
            <a:extLst>
              <a:ext uri="{FF2B5EF4-FFF2-40B4-BE49-F238E27FC236}">
                <a16:creationId xmlns:a16="http://schemas.microsoft.com/office/drawing/2014/main" id="{2794D97A-7891-4571-3EED-CB6BC9CFF811}"/>
              </a:ext>
            </a:extLst>
          </p:cNvPr>
          <p:cNvSpPr>
            <a:spLocks noGrp="1"/>
          </p:cNvSpPr>
          <p:nvPr>
            <p:ph type="body" sz="quarter" idx="52" hasCustomPrompt="1"/>
          </p:nvPr>
        </p:nvSpPr>
        <p:spPr>
          <a:xfrm>
            <a:off x="6185009"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5" name="Picture Placeholder 1">
            <a:extLst>
              <a:ext uri="{FF2B5EF4-FFF2-40B4-BE49-F238E27FC236}">
                <a16:creationId xmlns:a16="http://schemas.microsoft.com/office/drawing/2014/main" id="{AE9D63EB-7601-3B54-F398-01E4181B6775}"/>
              </a:ext>
            </a:extLst>
          </p:cNvPr>
          <p:cNvSpPr>
            <a:spLocks noGrp="1"/>
          </p:cNvSpPr>
          <p:nvPr>
            <p:ph type="pic" sz="quarter" idx="53" hasCustomPrompt="1"/>
          </p:nvPr>
        </p:nvSpPr>
        <p:spPr>
          <a:xfrm>
            <a:off x="8409283"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76" name="Text Placeholder 1">
            <a:extLst>
              <a:ext uri="{FF2B5EF4-FFF2-40B4-BE49-F238E27FC236}">
                <a16:creationId xmlns:a16="http://schemas.microsoft.com/office/drawing/2014/main" id="{27A11FA5-9B51-989F-EEB9-4FE0E8CC750E}"/>
              </a:ext>
            </a:extLst>
          </p:cNvPr>
          <p:cNvSpPr>
            <a:spLocks noGrp="1"/>
          </p:cNvSpPr>
          <p:nvPr>
            <p:ph type="body" sz="quarter" idx="54" hasCustomPrompt="1"/>
          </p:nvPr>
        </p:nvSpPr>
        <p:spPr>
          <a:xfrm>
            <a:off x="8086046"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77" name="Text Placeholder 2">
            <a:extLst>
              <a:ext uri="{FF2B5EF4-FFF2-40B4-BE49-F238E27FC236}">
                <a16:creationId xmlns:a16="http://schemas.microsoft.com/office/drawing/2014/main" id="{E8F17CAC-9E01-4AD8-A3DB-981D4C6B8CB8}"/>
              </a:ext>
            </a:extLst>
          </p:cNvPr>
          <p:cNvSpPr>
            <a:spLocks noGrp="1"/>
          </p:cNvSpPr>
          <p:nvPr>
            <p:ph type="body" sz="quarter" idx="55" hasCustomPrompt="1"/>
          </p:nvPr>
        </p:nvSpPr>
        <p:spPr>
          <a:xfrm>
            <a:off x="8086046"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78" name="Picture Placeholder 1">
            <a:extLst>
              <a:ext uri="{FF2B5EF4-FFF2-40B4-BE49-F238E27FC236}">
                <a16:creationId xmlns:a16="http://schemas.microsoft.com/office/drawing/2014/main" id="{E1F3EFDA-EB99-6281-44C5-551BED067D42}"/>
              </a:ext>
            </a:extLst>
          </p:cNvPr>
          <p:cNvSpPr>
            <a:spLocks noGrp="1"/>
          </p:cNvSpPr>
          <p:nvPr>
            <p:ph type="pic" sz="quarter" idx="56" hasCustomPrompt="1"/>
          </p:nvPr>
        </p:nvSpPr>
        <p:spPr>
          <a:xfrm>
            <a:off x="793247"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79" name="Text Placeholder 1">
            <a:extLst>
              <a:ext uri="{FF2B5EF4-FFF2-40B4-BE49-F238E27FC236}">
                <a16:creationId xmlns:a16="http://schemas.microsoft.com/office/drawing/2014/main" id="{6A6DED74-877C-2E4E-0547-095E2ACAF3BB}"/>
              </a:ext>
            </a:extLst>
          </p:cNvPr>
          <p:cNvSpPr>
            <a:spLocks noGrp="1"/>
          </p:cNvSpPr>
          <p:nvPr>
            <p:ph type="body" sz="quarter" idx="57" hasCustomPrompt="1"/>
          </p:nvPr>
        </p:nvSpPr>
        <p:spPr>
          <a:xfrm>
            <a:off x="470010"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0" name="Text Placeholder 2">
            <a:extLst>
              <a:ext uri="{FF2B5EF4-FFF2-40B4-BE49-F238E27FC236}">
                <a16:creationId xmlns:a16="http://schemas.microsoft.com/office/drawing/2014/main" id="{606DC871-9328-0448-02F1-C7ED85F6EAE5}"/>
              </a:ext>
            </a:extLst>
          </p:cNvPr>
          <p:cNvSpPr>
            <a:spLocks noGrp="1"/>
          </p:cNvSpPr>
          <p:nvPr>
            <p:ph type="body" sz="quarter" idx="58" hasCustomPrompt="1"/>
          </p:nvPr>
        </p:nvSpPr>
        <p:spPr>
          <a:xfrm>
            <a:off x="470010"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1" name="Picture Placeholder 1">
            <a:extLst>
              <a:ext uri="{FF2B5EF4-FFF2-40B4-BE49-F238E27FC236}">
                <a16:creationId xmlns:a16="http://schemas.microsoft.com/office/drawing/2014/main" id="{C8537DC8-1D5A-6748-6302-138AEDC94FB7}"/>
              </a:ext>
            </a:extLst>
          </p:cNvPr>
          <p:cNvSpPr>
            <a:spLocks noGrp="1"/>
          </p:cNvSpPr>
          <p:nvPr>
            <p:ph type="pic" sz="quarter" idx="59" hasCustomPrompt="1"/>
          </p:nvPr>
        </p:nvSpPr>
        <p:spPr>
          <a:xfrm>
            <a:off x="269338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2" name="Text Placeholder 1">
            <a:extLst>
              <a:ext uri="{FF2B5EF4-FFF2-40B4-BE49-F238E27FC236}">
                <a16:creationId xmlns:a16="http://schemas.microsoft.com/office/drawing/2014/main" id="{03568890-2218-0C6D-3B5E-1EA16F8ED87C}"/>
              </a:ext>
            </a:extLst>
          </p:cNvPr>
          <p:cNvSpPr>
            <a:spLocks noGrp="1"/>
          </p:cNvSpPr>
          <p:nvPr>
            <p:ph type="body" sz="quarter" idx="60" hasCustomPrompt="1"/>
          </p:nvPr>
        </p:nvSpPr>
        <p:spPr>
          <a:xfrm>
            <a:off x="237014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3" name="Text Placeholder 2">
            <a:extLst>
              <a:ext uri="{FF2B5EF4-FFF2-40B4-BE49-F238E27FC236}">
                <a16:creationId xmlns:a16="http://schemas.microsoft.com/office/drawing/2014/main" id="{6BCD1AC9-D39B-7B30-CD09-BC2669AE3654}"/>
              </a:ext>
            </a:extLst>
          </p:cNvPr>
          <p:cNvSpPr>
            <a:spLocks noGrp="1"/>
          </p:cNvSpPr>
          <p:nvPr>
            <p:ph type="body" sz="quarter" idx="61" hasCustomPrompt="1"/>
          </p:nvPr>
        </p:nvSpPr>
        <p:spPr>
          <a:xfrm>
            <a:off x="237014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4" name="Picture Placeholder 1">
            <a:extLst>
              <a:ext uri="{FF2B5EF4-FFF2-40B4-BE49-F238E27FC236}">
                <a16:creationId xmlns:a16="http://schemas.microsoft.com/office/drawing/2014/main" id="{687D3214-C01D-3F36-76CB-6474E630BDCB}"/>
              </a:ext>
            </a:extLst>
          </p:cNvPr>
          <p:cNvSpPr>
            <a:spLocks noGrp="1"/>
          </p:cNvSpPr>
          <p:nvPr>
            <p:ph type="pic" sz="quarter" idx="62" hasCustomPrompt="1"/>
          </p:nvPr>
        </p:nvSpPr>
        <p:spPr>
          <a:xfrm>
            <a:off x="4607209"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5" name="Text Placeholder 1">
            <a:extLst>
              <a:ext uri="{FF2B5EF4-FFF2-40B4-BE49-F238E27FC236}">
                <a16:creationId xmlns:a16="http://schemas.microsoft.com/office/drawing/2014/main" id="{E33ED35F-7411-0DAD-FF07-0B076E0AFA70}"/>
              </a:ext>
            </a:extLst>
          </p:cNvPr>
          <p:cNvSpPr>
            <a:spLocks noGrp="1"/>
          </p:cNvSpPr>
          <p:nvPr>
            <p:ph type="body" sz="quarter" idx="63" hasCustomPrompt="1"/>
          </p:nvPr>
        </p:nvSpPr>
        <p:spPr>
          <a:xfrm>
            <a:off x="4283972"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6" name="Text Placeholder 2">
            <a:extLst>
              <a:ext uri="{FF2B5EF4-FFF2-40B4-BE49-F238E27FC236}">
                <a16:creationId xmlns:a16="http://schemas.microsoft.com/office/drawing/2014/main" id="{A4E19441-EE3A-D0D7-0578-2F4B2BF6E4CE}"/>
              </a:ext>
            </a:extLst>
          </p:cNvPr>
          <p:cNvSpPr>
            <a:spLocks noGrp="1"/>
          </p:cNvSpPr>
          <p:nvPr>
            <p:ph type="body" sz="quarter" idx="64" hasCustomPrompt="1"/>
          </p:nvPr>
        </p:nvSpPr>
        <p:spPr>
          <a:xfrm>
            <a:off x="4283972"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87" name="Picture Placeholder 1">
            <a:extLst>
              <a:ext uri="{FF2B5EF4-FFF2-40B4-BE49-F238E27FC236}">
                <a16:creationId xmlns:a16="http://schemas.microsoft.com/office/drawing/2014/main" id="{E8B2BE79-A6C0-414F-34EF-88BD05C598DC}"/>
              </a:ext>
            </a:extLst>
          </p:cNvPr>
          <p:cNvSpPr>
            <a:spLocks noGrp="1"/>
          </p:cNvSpPr>
          <p:nvPr>
            <p:ph type="pic" sz="quarter" idx="65" hasCustomPrompt="1"/>
          </p:nvPr>
        </p:nvSpPr>
        <p:spPr>
          <a:xfrm>
            <a:off x="6508246"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88" name="Text Placeholder 1">
            <a:extLst>
              <a:ext uri="{FF2B5EF4-FFF2-40B4-BE49-F238E27FC236}">
                <a16:creationId xmlns:a16="http://schemas.microsoft.com/office/drawing/2014/main" id="{0E1FF5B9-CB8B-E5FE-334E-F263DD2CCD62}"/>
              </a:ext>
            </a:extLst>
          </p:cNvPr>
          <p:cNvSpPr>
            <a:spLocks noGrp="1"/>
          </p:cNvSpPr>
          <p:nvPr>
            <p:ph type="body" sz="quarter" idx="66" hasCustomPrompt="1"/>
          </p:nvPr>
        </p:nvSpPr>
        <p:spPr>
          <a:xfrm>
            <a:off x="6185009"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89" name="Text Placeholder 2">
            <a:extLst>
              <a:ext uri="{FF2B5EF4-FFF2-40B4-BE49-F238E27FC236}">
                <a16:creationId xmlns:a16="http://schemas.microsoft.com/office/drawing/2014/main" id="{E7E0397A-98F8-CE7C-0E0E-EC2086220E1D}"/>
              </a:ext>
            </a:extLst>
          </p:cNvPr>
          <p:cNvSpPr>
            <a:spLocks noGrp="1"/>
          </p:cNvSpPr>
          <p:nvPr>
            <p:ph type="body" sz="quarter" idx="67" hasCustomPrompt="1"/>
          </p:nvPr>
        </p:nvSpPr>
        <p:spPr>
          <a:xfrm>
            <a:off x="6185009"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90" name="Picture Placeholder 1">
            <a:extLst>
              <a:ext uri="{FF2B5EF4-FFF2-40B4-BE49-F238E27FC236}">
                <a16:creationId xmlns:a16="http://schemas.microsoft.com/office/drawing/2014/main" id="{865354B4-FC1C-7BAD-EC10-AE3E038CBC2A}"/>
              </a:ext>
            </a:extLst>
          </p:cNvPr>
          <p:cNvSpPr>
            <a:spLocks noGrp="1"/>
          </p:cNvSpPr>
          <p:nvPr>
            <p:ph type="pic" sz="quarter" idx="68" hasCustomPrompt="1"/>
          </p:nvPr>
        </p:nvSpPr>
        <p:spPr>
          <a:xfrm>
            <a:off x="8409283"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91" name="Text Placeholder 1">
            <a:extLst>
              <a:ext uri="{FF2B5EF4-FFF2-40B4-BE49-F238E27FC236}">
                <a16:creationId xmlns:a16="http://schemas.microsoft.com/office/drawing/2014/main" id="{F80F8DE0-4D53-0FA2-B5D4-3FE0DE72C4D7}"/>
              </a:ext>
            </a:extLst>
          </p:cNvPr>
          <p:cNvSpPr>
            <a:spLocks noGrp="1"/>
          </p:cNvSpPr>
          <p:nvPr>
            <p:ph type="body" sz="quarter" idx="69" hasCustomPrompt="1"/>
          </p:nvPr>
        </p:nvSpPr>
        <p:spPr>
          <a:xfrm>
            <a:off x="8086046"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92" name="Text Placeholder 2">
            <a:extLst>
              <a:ext uri="{FF2B5EF4-FFF2-40B4-BE49-F238E27FC236}">
                <a16:creationId xmlns:a16="http://schemas.microsoft.com/office/drawing/2014/main" id="{57041A7C-D796-F528-E426-B5865217E989}"/>
              </a:ext>
            </a:extLst>
          </p:cNvPr>
          <p:cNvSpPr>
            <a:spLocks noGrp="1"/>
          </p:cNvSpPr>
          <p:nvPr>
            <p:ph type="body" sz="quarter" idx="70" hasCustomPrompt="1"/>
          </p:nvPr>
        </p:nvSpPr>
        <p:spPr>
          <a:xfrm>
            <a:off x="8086046"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6" name="Picture Placeholder 1">
            <a:extLst>
              <a:ext uri="{FF2B5EF4-FFF2-40B4-BE49-F238E27FC236}">
                <a16:creationId xmlns:a16="http://schemas.microsoft.com/office/drawing/2014/main" id="{770BF3EB-36B6-6C09-BFCD-B6811595EA5C}"/>
              </a:ext>
            </a:extLst>
          </p:cNvPr>
          <p:cNvSpPr>
            <a:spLocks noGrp="1"/>
          </p:cNvSpPr>
          <p:nvPr>
            <p:ph type="pic" sz="quarter" idx="71" hasCustomPrompt="1"/>
          </p:nvPr>
        </p:nvSpPr>
        <p:spPr>
          <a:xfrm>
            <a:off x="10304434" y="1726106"/>
            <a:ext cx="1097280" cy="1097280"/>
          </a:xfrm>
          <a:prstGeom prst="ellipse">
            <a:avLst/>
          </a:prstGeom>
        </p:spPr>
        <p:txBody>
          <a:bodyPr anchor="t" anchorCtr="0"/>
          <a:lstStyle>
            <a:lvl1pPr algn="ctr">
              <a:buNone/>
              <a:defRPr>
                <a:latin typeface="+mn-lt"/>
              </a:defRPr>
            </a:lvl1pPr>
          </a:lstStyle>
          <a:p>
            <a:r>
              <a:rPr lang="en-US"/>
              <a:t>Add Pic</a:t>
            </a:r>
          </a:p>
        </p:txBody>
      </p:sp>
      <p:sp>
        <p:nvSpPr>
          <p:cNvPr id="17" name="Text Placeholder 1">
            <a:extLst>
              <a:ext uri="{FF2B5EF4-FFF2-40B4-BE49-F238E27FC236}">
                <a16:creationId xmlns:a16="http://schemas.microsoft.com/office/drawing/2014/main" id="{43F7F1B3-C284-59E5-934E-6843FB0A8819}"/>
              </a:ext>
            </a:extLst>
          </p:cNvPr>
          <p:cNvSpPr>
            <a:spLocks noGrp="1"/>
          </p:cNvSpPr>
          <p:nvPr>
            <p:ph type="body" sz="quarter" idx="72" hasCustomPrompt="1"/>
          </p:nvPr>
        </p:nvSpPr>
        <p:spPr>
          <a:xfrm>
            <a:off x="9981197" y="3056020"/>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18" name="Text Placeholder 2">
            <a:extLst>
              <a:ext uri="{FF2B5EF4-FFF2-40B4-BE49-F238E27FC236}">
                <a16:creationId xmlns:a16="http://schemas.microsoft.com/office/drawing/2014/main" id="{24EE4BBF-A0C0-D072-E085-F2FA76CFF265}"/>
              </a:ext>
            </a:extLst>
          </p:cNvPr>
          <p:cNvSpPr>
            <a:spLocks noGrp="1"/>
          </p:cNvSpPr>
          <p:nvPr>
            <p:ph type="body" sz="quarter" idx="73" hasCustomPrompt="1"/>
          </p:nvPr>
        </p:nvSpPr>
        <p:spPr>
          <a:xfrm>
            <a:off x="9981197" y="3289756"/>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
        <p:nvSpPr>
          <p:cNvPr id="19" name="Picture Placeholder 1">
            <a:extLst>
              <a:ext uri="{FF2B5EF4-FFF2-40B4-BE49-F238E27FC236}">
                <a16:creationId xmlns:a16="http://schemas.microsoft.com/office/drawing/2014/main" id="{39805D29-7D65-45E8-ED66-C10167DB4B81}"/>
              </a:ext>
            </a:extLst>
          </p:cNvPr>
          <p:cNvSpPr>
            <a:spLocks noGrp="1"/>
          </p:cNvSpPr>
          <p:nvPr>
            <p:ph type="pic" sz="quarter" idx="74" hasCustomPrompt="1"/>
          </p:nvPr>
        </p:nvSpPr>
        <p:spPr>
          <a:xfrm>
            <a:off x="10304434" y="4123532"/>
            <a:ext cx="1097280" cy="1097280"/>
          </a:xfrm>
          <a:prstGeom prst="ellipse">
            <a:avLst/>
          </a:prstGeom>
        </p:spPr>
        <p:txBody>
          <a:bodyPr anchor="t" anchorCtr="0"/>
          <a:lstStyle>
            <a:lvl1pPr algn="ctr">
              <a:buNone/>
              <a:defRPr>
                <a:latin typeface="+mn-lt"/>
              </a:defRPr>
            </a:lvl1pPr>
          </a:lstStyle>
          <a:p>
            <a:r>
              <a:rPr lang="en-US"/>
              <a:t>Add Pic</a:t>
            </a:r>
          </a:p>
        </p:txBody>
      </p:sp>
      <p:sp>
        <p:nvSpPr>
          <p:cNvPr id="20" name="Text Placeholder 1">
            <a:extLst>
              <a:ext uri="{FF2B5EF4-FFF2-40B4-BE49-F238E27FC236}">
                <a16:creationId xmlns:a16="http://schemas.microsoft.com/office/drawing/2014/main" id="{348A12BD-4E77-A9A3-A3AC-AE7482895F1F}"/>
              </a:ext>
            </a:extLst>
          </p:cNvPr>
          <p:cNvSpPr>
            <a:spLocks noGrp="1"/>
          </p:cNvSpPr>
          <p:nvPr>
            <p:ph type="body" sz="quarter" idx="75" hasCustomPrompt="1"/>
          </p:nvPr>
        </p:nvSpPr>
        <p:spPr>
          <a:xfrm>
            <a:off x="9981197" y="5453446"/>
            <a:ext cx="1743754" cy="215444"/>
          </a:xfrm>
          <a:prstGeom prst="rect">
            <a:avLst/>
          </a:prstGeom>
        </p:spPr>
        <p:txBody>
          <a:bodyPr lIns="274320" tIns="0" rIns="274320" bIns="0" anchor="b" anchorCtr="0"/>
          <a:lstStyle>
            <a:lvl1pPr algn="ctr">
              <a:buNone/>
              <a:defRPr sz="1600" b="1">
                <a:solidFill>
                  <a:schemeClr val="tx1"/>
                </a:solidFill>
                <a:latin typeface="+mn-lt"/>
              </a:defRPr>
            </a:lvl1pPr>
          </a:lstStyle>
          <a:p>
            <a:pPr lvl="0"/>
            <a:r>
              <a:rPr lang="en-US"/>
              <a:t>Name</a:t>
            </a:r>
          </a:p>
        </p:txBody>
      </p:sp>
      <p:sp>
        <p:nvSpPr>
          <p:cNvPr id="21" name="Text Placeholder 2">
            <a:extLst>
              <a:ext uri="{FF2B5EF4-FFF2-40B4-BE49-F238E27FC236}">
                <a16:creationId xmlns:a16="http://schemas.microsoft.com/office/drawing/2014/main" id="{B9AE40B2-5BF1-54AA-01EE-CF912467533D}"/>
              </a:ext>
            </a:extLst>
          </p:cNvPr>
          <p:cNvSpPr>
            <a:spLocks noGrp="1"/>
          </p:cNvSpPr>
          <p:nvPr>
            <p:ph type="body" sz="quarter" idx="76" hasCustomPrompt="1"/>
          </p:nvPr>
        </p:nvSpPr>
        <p:spPr>
          <a:xfrm>
            <a:off x="9981197" y="5687182"/>
            <a:ext cx="1743754" cy="215444"/>
          </a:xfrm>
          <a:prstGeom prst="rect">
            <a:avLst/>
          </a:prstGeom>
        </p:spPr>
        <p:txBody>
          <a:bodyPr lIns="274320" tIns="0" rIns="274320" bIns="0" anchor="t" anchorCtr="0"/>
          <a:lstStyle>
            <a:lvl1pPr algn="ctr">
              <a:buNone/>
              <a:defRPr sz="1200">
                <a:solidFill>
                  <a:schemeClr val="tx1"/>
                </a:solidFill>
                <a:latin typeface="+mn-lt"/>
              </a:defRPr>
            </a:lvl1pPr>
          </a:lstStyle>
          <a:p>
            <a:pPr lvl="0"/>
            <a:r>
              <a:rPr lang="en-US"/>
              <a:t>Title</a:t>
            </a:r>
          </a:p>
        </p:txBody>
      </p:sp>
    </p:spTree>
    <p:extLst>
      <p:ext uri="{BB962C8B-B14F-4D97-AF65-F5344CB8AC3E}">
        <p14:creationId xmlns:p14="http://schemas.microsoft.com/office/powerpoint/2010/main" val="1443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1"/>
      </p:bgRef>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93897239-34FD-93EE-2319-6B27F8465B70}"/>
              </a:ext>
            </a:extLst>
          </p:cNvPr>
          <p:cNvSpPr/>
          <p:nvPr userDrawn="1"/>
        </p:nvSpPr>
        <p:spPr>
          <a:xfrm>
            <a:off x="0" y="6966"/>
            <a:ext cx="3162300" cy="6851034"/>
          </a:xfrm>
          <a:prstGeom prst="round1Rect">
            <a:avLst>
              <a:gd name="adj" fmla="val 1174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3343329" y="5893715"/>
            <a:ext cx="2672417" cy="278485"/>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199" y="457200"/>
            <a:ext cx="2298789" cy="2217394"/>
          </a:xfrm>
          <a:prstGeom prst="round2DiagRect">
            <a:avLst>
              <a:gd name="adj1" fmla="val 0"/>
              <a:gd name="adj2" fmla="val 5770"/>
            </a:avLst>
          </a:prstGeom>
        </p:spPr>
        <p:txBody>
          <a:body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457199" y="2874049"/>
            <a:ext cx="2298789" cy="1065773"/>
          </a:xfrm>
        </p:spPr>
        <p:txBody>
          <a:bodyPr anchor="t" anchorCtr="0"/>
          <a:lstStyle>
            <a:lvl1pPr>
              <a:defRPr sz="2400">
                <a:solidFill>
                  <a:schemeClr val="bg1"/>
                </a:solidFill>
              </a:defRPr>
            </a:lvl1pPr>
          </a:lstStyle>
          <a:p>
            <a:pPr lvl="0"/>
            <a:r>
              <a:rPr lang="en-US"/>
              <a:t>Employee </a:t>
            </a:r>
            <a:br>
              <a:rPr lang="en-US"/>
            </a:br>
            <a:r>
              <a:rPr lang="en-US"/>
              <a:t>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3314701" y="457200"/>
            <a:ext cx="7370352" cy="182880"/>
          </a:xfrm>
        </p:spPr>
        <p:txBody>
          <a:bodyPr tIns="0" bIns="0" anchor="ctr">
            <a:noAutofit/>
          </a:bodyPr>
          <a:lstStyle>
            <a:lvl1pPr marL="0" indent="0">
              <a:buNone/>
              <a:defRPr sz="1000" b="0" baseline="0">
                <a:solidFill>
                  <a:schemeClr val="tx1"/>
                </a:solidFill>
              </a:defRPr>
            </a:lvl1pPr>
          </a:lstStyle>
          <a:p>
            <a:pPr lvl="0"/>
            <a:r>
              <a:rPr lang="en-US"/>
              <a:t>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07313" y="1309573"/>
            <a:ext cx="7375749" cy="390060"/>
          </a:xfrm>
        </p:spPr>
        <p:txBody>
          <a:bodyPr tIns="0" bIns="0" anchor="t">
            <a:no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07314" y="1828800"/>
            <a:ext cx="7375748" cy="390060"/>
          </a:xfrm>
        </p:spPr>
        <p:txBody>
          <a:bodyPr tIns="0" bIns="0" anchor="t">
            <a:no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1"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3199"/>
            <a:ext cx="2705100" cy="3048001"/>
          </a:xfrm>
        </p:spPr>
        <p:txBody>
          <a:bodyPr wrap="square">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3199"/>
            <a:ext cx="2705100" cy="3016137"/>
          </a:xfrm>
        </p:spPr>
        <p:txBody>
          <a:bodyPr>
            <a:normAutofit/>
          </a:bodyPr>
          <a:lstStyle>
            <a:lvl1pPr marL="0" indent="0">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p:nvPr>
        </p:nvSpPr>
        <p:spPr>
          <a:xfrm>
            <a:off x="457199" y="4093997"/>
            <a:ext cx="2298789"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0" baseline="0">
                <a:solidFill>
                  <a:schemeClr val="bg2"/>
                </a:solidFill>
                <a:latin typeface="Avenir Next LT Pro" panose="020B0504020202020204" pitchFamily="34" charset="77"/>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endParaRPr lang="en-US"/>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221468"/>
            <a:ext cx="2705100" cy="369332"/>
          </a:xfrm>
          <a:prstGeom prst="rect">
            <a:avLst/>
          </a:prstGeom>
          <a:noFill/>
        </p:spPr>
        <p:txBody>
          <a:bodyPr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Domain expertise:</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0" y="2221468"/>
            <a:ext cx="2705100" cy="369332"/>
          </a:xfrm>
          <a:prstGeom prst="rect">
            <a:avLst/>
          </a:prstGeom>
          <a:noFill/>
        </p:spPr>
        <p:txBody>
          <a:bodyPr wrap="square" lIns="0" tIns="0" rIns="0" bIns="0" rtlCol="0" anchor="b">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221468"/>
            <a:ext cx="2651760" cy="369332"/>
          </a:xfrm>
          <a:prstGeom prst="rect">
            <a:avLst/>
          </a:prstGeom>
          <a:noFill/>
        </p:spPr>
        <p:txBody>
          <a:bodyPr wrap="square" lIns="0" tIns="0" rIns="0" bIns="0" rtlCol="0" anchor="b">
            <a:no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1"/>
                </a:solidFill>
              </a:rPr>
              <a:t>Additional skills:</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80318" y="1309573"/>
            <a:ext cx="12501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80318" y="1828800"/>
            <a:ext cx="1453377" cy="274320"/>
          </a:xfrm>
          <a:prstGeom prst="rect">
            <a:avLst/>
          </a:prstGeom>
          <a:noFill/>
        </p:spPr>
        <p:txBody>
          <a:bodyPr wrap="square" lIns="0" tIns="0" rIns="0" bIns="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a:t>
            </a:r>
          </a:p>
        </p:txBody>
      </p:sp>
      <p:sp>
        <p:nvSpPr>
          <p:cNvPr id="3" name="Date Placeholder 2">
            <a:extLst>
              <a:ext uri="{FF2B5EF4-FFF2-40B4-BE49-F238E27FC236}">
                <a16:creationId xmlns:a16="http://schemas.microsoft.com/office/drawing/2014/main" id="{68F6A74C-3A9C-E764-7165-C236813FCFBA}"/>
              </a:ext>
            </a:extLst>
          </p:cNvPr>
          <p:cNvSpPr>
            <a:spLocks noGrp="1"/>
          </p:cNvSpPr>
          <p:nvPr>
            <p:ph type="dt" sz="half" idx="19"/>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9FFF3711-0966-4C5C-3D61-1EB00C4B3788}"/>
              </a:ext>
            </a:extLst>
          </p:cNvPr>
          <p:cNvSpPr>
            <a:spLocks noGrp="1"/>
          </p:cNvSpPr>
          <p:nvPr>
            <p:ph type="ftr" sz="quarter" idx="20"/>
          </p:nvPr>
        </p:nvSpPr>
        <p:spPr>
          <a:blipFill dpi="0" rotWithShape="1">
            <a:blip r:embed="rId2">
              <a:extLst>
                <a:ext uri="{96DAC541-7B7A-43D3-8B79-37D633B846F1}">
                  <asvg:svgBlip xmlns:asvg="http://schemas.microsoft.com/office/drawing/2016/SVG/main" r:embed="rId3"/>
                </a:ext>
              </a:extLst>
            </a:blip>
            <a:srcRect/>
            <a:stretch>
              <a:fillRect/>
            </a:stretch>
          </a:blipFill>
        </p:spPr>
        <p:txBody>
          <a:bodyPr/>
          <a:lstStyle/>
          <a:p>
            <a:r>
              <a:rPr lang="en-US"/>
              <a:t> </a:t>
            </a:r>
          </a:p>
        </p:txBody>
      </p:sp>
      <p:sp>
        <p:nvSpPr>
          <p:cNvPr id="7" name="Slide Number Placeholder 6">
            <a:extLst>
              <a:ext uri="{FF2B5EF4-FFF2-40B4-BE49-F238E27FC236}">
                <a16:creationId xmlns:a16="http://schemas.microsoft.com/office/drawing/2014/main" id="{09C3451F-A80E-21F7-41A7-6B0033D17768}"/>
              </a:ext>
            </a:extLst>
          </p:cNvPr>
          <p:cNvSpPr>
            <a:spLocks noGrp="1"/>
          </p:cNvSpPr>
          <p:nvPr>
            <p:ph type="sldNum" sz="quarter" idx="21"/>
          </p:nvPr>
        </p:nvSpPr>
        <p:spPr/>
        <p:txBody>
          <a:bodyPr/>
          <a:lstStyle>
            <a:lvl1pPr>
              <a:defRPr>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0" name="Text Placeholder 9">
            <a:extLst>
              <a:ext uri="{FF2B5EF4-FFF2-40B4-BE49-F238E27FC236}">
                <a16:creationId xmlns:a16="http://schemas.microsoft.com/office/drawing/2014/main" id="{EE8FD987-7CA9-FBF7-C18D-AEC0C053C86C}"/>
              </a:ext>
            </a:extLst>
          </p:cNvPr>
          <p:cNvSpPr>
            <a:spLocks noGrp="1"/>
          </p:cNvSpPr>
          <p:nvPr>
            <p:ph type="body" sz="quarter" idx="22" hasCustomPrompt="1"/>
          </p:nvPr>
        </p:nvSpPr>
        <p:spPr>
          <a:xfrm>
            <a:off x="3314700" y="652229"/>
            <a:ext cx="8313738" cy="573321"/>
          </a:xfrm>
        </p:spPr>
        <p:txBody>
          <a:bodyPr>
            <a:noAutofit/>
          </a:bodyPr>
          <a:lstStyle>
            <a:lvl1pPr>
              <a:defRPr sz="3200" b="1">
                <a:solidFill>
                  <a:schemeClr val="tx2"/>
                </a:solidFill>
              </a:defRPr>
            </a:lvl1pPr>
          </a:lstStyle>
          <a:p>
            <a:pPr lvl="0"/>
            <a:r>
              <a:rPr lang="en-US"/>
              <a:t>Employee Name</a:t>
            </a:r>
          </a:p>
        </p:txBody>
      </p:sp>
    </p:spTree>
    <p:extLst>
      <p:ext uri="{BB962C8B-B14F-4D97-AF65-F5344CB8AC3E}">
        <p14:creationId xmlns:p14="http://schemas.microsoft.com/office/powerpoint/2010/main" val="659373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rofile Slide">
    <p:bg>
      <p:bgRef idx="1001">
        <a:schemeClr val="bg1"/>
      </p:bgRef>
    </p:bg>
    <p:spTree>
      <p:nvGrpSpPr>
        <p:cNvPr id="1" name=""/>
        <p:cNvGrpSpPr/>
        <p:nvPr/>
      </p:nvGrpSpPr>
      <p:grpSpPr>
        <a:xfrm>
          <a:off x="0" y="0"/>
          <a:ext cx="0" cy="0"/>
          <a:chOff x="0" y="0"/>
          <a:chExt cx="0" cy="0"/>
        </a:xfrm>
      </p:grpSpPr>
      <p:sp>
        <p:nvSpPr>
          <p:cNvPr id="3" name="Round Diagonal Corner Rectangle 2">
            <a:extLst>
              <a:ext uri="{FF2B5EF4-FFF2-40B4-BE49-F238E27FC236}">
                <a16:creationId xmlns:a16="http://schemas.microsoft.com/office/drawing/2014/main" id="{00D59382-483A-1CEA-C31B-EB80911EAEAE}"/>
              </a:ext>
            </a:extLst>
          </p:cNvPr>
          <p:cNvSpPr/>
          <p:nvPr userDrawn="1"/>
        </p:nvSpPr>
        <p:spPr>
          <a:xfrm>
            <a:off x="0" y="0"/>
            <a:ext cx="3162300" cy="4702180"/>
          </a:xfrm>
          <a:prstGeom prst="round2DiagRect">
            <a:avLst>
              <a:gd name="adj1" fmla="val 0"/>
              <a:gd name="adj2" fmla="val 9747"/>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venir Next LT Pro" panose="020B0504020202020204" pitchFamily="34" charset="77"/>
            </a:endParaRPr>
          </a:p>
        </p:txBody>
      </p:sp>
      <p:sp>
        <p:nvSpPr>
          <p:cNvPr id="4" name="Title 7">
            <a:extLst>
              <a:ext uri="{FF2B5EF4-FFF2-40B4-BE49-F238E27FC236}">
                <a16:creationId xmlns:a16="http://schemas.microsoft.com/office/drawing/2014/main" id="{93798129-B8DE-AD84-98E1-7DDBF016F6D7}"/>
              </a:ext>
            </a:extLst>
          </p:cNvPr>
          <p:cNvSpPr txBox="1">
            <a:spLocks/>
          </p:cNvSpPr>
          <p:nvPr userDrawn="1"/>
        </p:nvSpPr>
        <p:spPr>
          <a:xfrm>
            <a:off x="457200" y="4893852"/>
            <a:ext cx="2705100" cy="773593"/>
          </a:xfrm>
          <a:prstGeom prst="rect">
            <a:avLst/>
          </a:prstGeom>
        </p:spPr>
        <p:txBody>
          <a:bodyPr lIns="0" tIns="0" rIns="0" bIns="0" anchor="t"/>
          <a:lstStyle>
            <a:lvl1pPr algn="l" defTabSz="914400" rtl="0" eaLnBrk="1" latinLnBrk="0" hangingPunct="1">
              <a:spcBef>
                <a:spcPct val="0"/>
              </a:spcBef>
              <a:buNone/>
              <a:defRPr lang="en-US" sz="1600" b="0" kern="1200">
                <a:solidFill>
                  <a:schemeClr val="bg1"/>
                </a:solidFill>
                <a:latin typeface="Corbel" panose="020B0503020204020204" pitchFamily="34" charset="0"/>
                <a:ea typeface="Roboto Slab Medium" pitchFamily="2" charset="0"/>
                <a:cs typeface="Arial" panose="020B0604020202020204" pitchFamily="34" charset="0"/>
              </a:defRPr>
            </a:lvl1pPr>
          </a:lstStyle>
          <a:p>
            <a:r>
              <a:rPr lang="en-US" sz="1200" b="1" baseline="0">
                <a:solidFill>
                  <a:schemeClr val="tx1"/>
                </a:solidFill>
                <a:latin typeface="Corbel"/>
                <a:cs typeface="Arial"/>
              </a:rPr>
              <a:t>PREVIOUS CLIENTS</a:t>
            </a:r>
            <a:endParaRPr lang="en-US" sz="1200" baseline="0">
              <a:solidFill>
                <a:schemeClr val="tx1"/>
              </a:solidFill>
            </a:endParaRPr>
          </a:p>
        </p:txBody>
      </p:sp>
      <p:sp>
        <p:nvSpPr>
          <p:cNvPr id="12" name="Picture Placeholder 11">
            <a:extLst>
              <a:ext uri="{FF2B5EF4-FFF2-40B4-BE49-F238E27FC236}">
                <a16:creationId xmlns:a16="http://schemas.microsoft.com/office/drawing/2014/main" id="{A8552C42-8A27-E496-D732-3D3B00DB878C}"/>
              </a:ext>
            </a:extLst>
          </p:cNvPr>
          <p:cNvSpPr>
            <a:spLocks noGrp="1"/>
          </p:cNvSpPr>
          <p:nvPr>
            <p:ph type="pic" sz="quarter" idx="10" hasCustomPrompt="1"/>
          </p:nvPr>
        </p:nvSpPr>
        <p:spPr>
          <a:xfrm>
            <a:off x="457201" y="457199"/>
            <a:ext cx="2375521" cy="2514605"/>
          </a:xfrm>
          <a:prstGeom prst="round1Rect">
            <a:avLst>
              <a:gd name="adj" fmla="val 11935"/>
            </a:avLst>
          </a:prstGeom>
        </p:spPr>
        <p:txBody>
          <a:bodyPr/>
          <a:lstStyle>
            <a:lvl1pPr>
              <a:defRPr>
                <a:solidFill>
                  <a:schemeClr val="bg2"/>
                </a:solidFill>
              </a:defRPr>
            </a:lvl1pPr>
          </a:lstStyle>
          <a:p>
            <a:r>
              <a:rPr lang="en-US"/>
              <a:t>Employee Image</a:t>
            </a:r>
          </a:p>
        </p:txBody>
      </p:sp>
      <p:sp>
        <p:nvSpPr>
          <p:cNvPr id="15" name="Title 14">
            <a:extLst>
              <a:ext uri="{FF2B5EF4-FFF2-40B4-BE49-F238E27FC236}">
                <a16:creationId xmlns:a16="http://schemas.microsoft.com/office/drawing/2014/main" id="{C4B0FD8A-0709-832C-3671-D07DC46D6B61}"/>
              </a:ext>
            </a:extLst>
          </p:cNvPr>
          <p:cNvSpPr>
            <a:spLocks noGrp="1"/>
          </p:cNvSpPr>
          <p:nvPr>
            <p:ph type="title" hasCustomPrompt="1"/>
          </p:nvPr>
        </p:nvSpPr>
        <p:spPr>
          <a:xfrm>
            <a:off x="3314700" y="457200"/>
            <a:ext cx="8420100" cy="609600"/>
          </a:xfrm>
        </p:spPr>
        <p:txBody>
          <a:bodyPr/>
          <a:lstStyle>
            <a:lvl1pPr>
              <a:defRPr sz="3200">
                <a:solidFill>
                  <a:schemeClr val="tx2"/>
                </a:solidFill>
              </a:defRPr>
            </a:lvl1pPr>
          </a:lstStyle>
          <a:p>
            <a:pPr lvl="0"/>
            <a:r>
              <a:rPr lang="en-US"/>
              <a:t>Employee Name</a:t>
            </a:r>
          </a:p>
        </p:txBody>
      </p:sp>
      <p:sp>
        <p:nvSpPr>
          <p:cNvPr id="18" name="Text Placeholder 17">
            <a:extLst>
              <a:ext uri="{FF2B5EF4-FFF2-40B4-BE49-F238E27FC236}">
                <a16:creationId xmlns:a16="http://schemas.microsoft.com/office/drawing/2014/main" id="{35DCBC8A-A865-08A6-CE35-4FCAD9C16B10}"/>
              </a:ext>
            </a:extLst>
          </p:cNvPr>
          <p:cNvSpPr>
            <a:spLocks noGrp="1"/>
          </p:cNvSpPr>
          <p:nvPr>
            <p:ph type="body" sz="quarter" idx="11" hasCustomPrompt="1"/>
          </p:nvPr>
        </p:nvSpPr>
        <p:spPr>
          <a:xfrm>
            <a:off x="4345472" y="1235521"/>
            <a:ext cx="7389327" cy="184666"/>
          </a:xfrm>
        </p:spPr>
        <p:txBody>
          <a:bodyPr wrap="square" tIns="0" bIns="0" anchor="t">
            <a:spAutoFit/>
          </a:bodyPr>
          <a:lstStyle>
            <a:lvl1pPr marL="0" indent="0">
              <a:buNone/>
              <a:defRPr sz="1200" b="0" baseline="0">
                <a:solidFill>
                  <a:schemeClr val="tx1"/>
                </a:solidFill>
              </a:defRPr>
            </a:lvl1pPr>
          </a:lstStyle>
          <a:p>
            <a:pPr lvl="0"/>
            <a:r>
              <a:rPr lang="en-US"/>
              <a:t>POSITION: Years of Experience</a:t>
            </a:r>
          </a:p>
        </p:txBody>
      </p:sp>
      <p:sp>
        <p:nvSpPr>
          <p:cNvPr id="21" name="Text Placeholder 17">
            <a:extLst>
              <a:ext uri="{FF2B5EF4-FFF2-40B4-BE49-F238E27FC236}">
                <a16:creationId xmlns:a16="http://schemas.microsoft.com/office/drawing/2014/main" id="{6E2DAF0B-9A99-40A3-13CE-EB23102EC59F}"/>
              </a:ext>
            </a:extLst>
          </p:cNvPr>
          <p:cNvSpPr>
            <a:spLocks noGrp="1"/>
          </p:cNvSpPr>
          <p:nvPr>
            <p:ph type="body" sz="quarter" idx="12" hasCustomPrompt="1"/>
          </p:nvPr>
        </p:nvSpPr>
        <p:spPr>
          <a:xfrm>
            <a:off x="4345472" y="1599489"/>
            <a:ext cx="7389327" cy="184666"/>
          </a:xfrm>
        </p:spPr>
        <p:txBody>
          <a:bodyPr wrap="square" tIns="0" bIns="0" anchor="t">
            <a:spAutoFit/>
          </a:bodyPr>
          <a:lstStyle>
            <a:lvl1pPr marL="0" indent="0">
              <a:buNone/>
              <a:defRPr sz="1200" b="0" baseline="0">
                <a:solidFill>
                  <a:schemeClr val="tx1"/>
                </a:solidFill>
              </a:defRPr>
            </a:lvl1pPr>
          </a:lstStyle>
          <a:p>
            <a:pPr lvl="0"/>
            <a:r>
              <a:rPr lang="en-US"/>
              <a:t>EDUCATION:</a:t>
            </a:r>
          </a:p>
        </p:txBody>
      </p:sp>
      <p:sp>
        <p:nvSpPr>
          <p:cNvPr id="22" name="Text Placeholder 17">
            <a:extLst>
              <a:ext uri="{FF2B5EF4-FFF2-40B4-BE49-F238E27FC236}">
                <a16:creationId xmlns:a16="http://schemas.microsoft.com/office/drawing/2014/main" id="{99BAA805-7FCF-BA36-1FB0-F35741A4C6E2}"/>
              </a:ext>
            </a:extLst>
          </p:cNvPr>
          <p:cNvSpPr>
            <a:spLocks noGrp="1"/>
          </p:cNvSpPr>
          <p:nvPr>
            <p:ph type="body" sz="quarter" idx="13" hasCustomPrompt="1"/>
          </p:nvPr>
        </p:nvSpPr>
        <p:spPr>
          <a:xfrm>
            <a:off x="4345474" y="1965245"/>
            <a:ext cx="7389326" cy="184666"/>
          </a:xfrm>
        </p:spPr>
        <p:txBody>
          <a:bodyPr wrap="square" tIns="0" bIns="0" anchor="t">
            <a:spAutoFit/>
          </a:bodyPr>
          <a:lstStyle>
            <a:lvl1pPr marL="0" indent="0">
              <a:buNone/>
              <a:defRPr sz="1200" b="0" baseline="0">
                <a:solidFill>
                  <a:schemeClr val="tx1"/>
                </a:solidFill>
              </a:defRPr>
            </a:lvl1pPr>
          </a:lstStyle>
          <a:p>
            <a:pPr lvl="0"/>
            <a:r>
              <a:rPr lang="en-US"/>
              <a:t>CERTIFICATES:</a:t>
            </a:r>
          </a:p>
        </p:txBody>
      </p:sp>
      <p:sp>
        <p:nvSpPr>
          <p:cNvPr id="26" name="Text Placeholder 25">
            <a:extLst>
              <a:ext uri="{FF2B5EF4-FFF2-40B4-BE49-F238E27FC236}">
                <a16:creationId xmlns:a16="http://schemas.microsoft.com/office/drawing/2014/main" id="{42F8BBD6-CD56-CFB7-5340-2444DC926946}"/>
              </a:ext>
            </a:extLst>
          </p:cNvPr>
          <p:cNvSpPr>
            <a:spLocks noGrp="1"/>
          </p:cNvSpPr>
          <p:nvPr>
            <p:ph type="body" sz="quarter" idx="15" hasCustomPrompt="1"/>
          </p:nvPr>
        </p:nvSpPr>
        <p:spPr>
          <a:xfrm>
            <a:off x="3314700" y="2743200"/>
            <a:ext cx="2705100" cy="3657600"/>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Domain expertise</a:t>
            </a:r>
          </a:p>
        </p:txBody>
      </p:sp>
      <p:sp>
        <p:nvSpPr>
          <p:cNvPr id="27" name="Text Placeholder 25">
            <a:extLst>
              <a:ext uri="{FF2B5EF4-FFF2-40B4-BE49-F238E27FC236}">
                <a16:creationId xmlns:a16="http://schemas.microsoft.com/office/drawing/2014/main" id="{05017734-ABF2-F1D9-B4BD-0B7BF927E563}"/>
              </a:ext>
            </a:extLst>
          </p:cNvPr>
          <p:cNvSpPr>
            <a:spLocks noGrp="1"/>
          </p:cNvSpPr>
          <p:nvPr>
            <p:ph type="body" sz="quarter" idx="16" hasCustomPrompt="1"/>
          </p:nvPr>
        </p:nvSpPr>
        <p:spPr>
          <a:xfrm>
            <a:off x="61722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Industry expertise</a:t>
            </a:r>
          </a:p>
        </p:txBody>
      </p:sp>
      <p:sp>
        <p:nvSpPr>
          <p:cNvPr id="28" name="Text Placeholder 25">
            <a:extLst>
              <a:ext uri="{FF2B5EF4-FFF2-40B4-BE49-F238E27FC236}">
                <a16:creationId xmlns:a16="http://schemas.microsoft.com/office/drawing/2014/main" id="{8C8E92C2-B206-319E-7285-239C35151E0E}"/>
              </a:ext>
            </a:extLst>
          </p:cNvPr>
          <p:cNvSpPr>
            <a:spLocks noGrp="1"/>
          </p:cNvSpPr>
          <p:nvPr>
            <p:ph type="body" sz="quarter" idx="17" hasCustomPrompt="1"/>
          </p:nvPr>
        </p:nvSpPr>
        <p:spPr>
          <a:xfrm>
            <a:off x="9029700" y="2740117"/>
            <a:ext cx="2705100" cy="3660683"/>
          </a:xfrm>
        </p:spPr>
        <p:txBody>
          <a:bodyPr>
            <a:noAutofit/>
          </a:bodyPr>
          <a:lstStyle>
            <a:lvl1pPr marL="0" indent="0">
              <a:spcBef>
                <a:spcPts val="500"/>
              </a:spcBef>
              <a:buNone/>
              <a:defRPr sz="1200" b="0" baseline="0">
                <a:solidFill>
                  <a:schemeClr val="tx1"/>
                </a:solidFill>
              </a:defRPr>
            </a:lvl1pPr>
            <a:lvl2pPr marL="459305" indent="0">
              <a:buNone/>
              <a:defRPr sz="1467"/>
            </a:lvl2pPr>
            <a:lvl3pPr marL="916493" indent="0">
              <a:buNone/>
              <a:defRPr sz="1467"/>
            </a:lvl3pPr>
            <a:lvl4pPr marL="1289017" indent="0">
              <a:buNone/>
              <a:defRPr sz="1467"/>
            </a:lvl4pPr>
            <a:lvl5pPr marL="1600160" indent="0">
              <a:buNone/>
              <a:defRPr sz="1467"/>
            </a:lvl5pPr>
          </a:lstStyle>
          <a:p>
            <a:pPr lvl="0"/>
            <a:r>
              <a:rPr lang="en-US"/>
              <a:t>Additional</a:t>
            </a:r>
          </a:p>
        </p:txBody>
      </p:sp>
      <p:sp>
        <p:nvSpPr>
          <p:cNvPr id="5" name="Text Placeholder 4">
            <a:extLst>
              <a:ext uri="{FF2B5EF4-FFF2-40B4-BE49-F238E27FC236}">
                <a16:creationId xmlns:a16="http://schemas.microsoft.com/office/drawing/2014/main" id="{2FD24E48-CF6C-AF8E-E0A7-0E143C7F7DE6}"/>
              </a:ext>
            </a:extLst>
          </p:cNvPr>
          <p:cNvSpPr>
            <a:spLocks noGrp="1"/>
          </p:cNvSpPr>
          <p:nvPr>
            <p:ph type="body" sz="quarter" idx="18" hasCustomPrompt="1"/>
          </p:nvPr>
        </p:nvSpPr>
        <p:spPr>
          <a:xfrm>
            <a:off x="457200" y="3063244"/>
            <a:ext cx="2388310" cy="1352549"/>
          </a:xfrm>
        </p:spPr>
        <p:txBody>
          <a:bodyPr>
            <a:noAutofit/>
          </a:bodyPr>
          <a:lstStyle>
            <a:lvl1pPr marL="0" marR="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sz="1200" i="1" baseline="0">
                <a:solidFill>
                  <a:schemeClr val="bg2"/>
                </a:solidFill>
              </a:defRPr>
            </a:lvl1pPr>
            <a:lvl2pPr marL="459305" indent="0">
              <a:buFont typeface="Arial" panose="020B0604020202020204" pitchFamily="34" charset="0"/>
              <a:buNone/>
              <a:defRPr sz="1333" i="1"/>
            </a:lvl2pPr>
            <a:lvl3pPr marL="916493" indent="0">
              <a:buFont typeface="Arial" panose="020B0604020202020204" pitchFamily="34" charset="0"/>
              <a:buNone/>
              <a:defRPr sz="1333" i="1"/>
            </a:lvl3pPr>
            <a:lvl4pPr marL="1289017" indent="0">
              <a:buFont typeface="Arial" panose="020B0604020202020204" pitchFamily="34" charset="0"/>
              <a:buNone/>
              <a:defRPr sz="1333" i="1"/>
            </a:lvl4pPr>
            <a:lvl5pPr marL="1600160" indent="0">
              <a:buFont typeface="Arial" panose="020B0604020202020204" pitchFamily="34" charset="0"/>
              <a:buNone/>
              <a:defRPr sz="1333" i="1"/>
            </a:lvl5pPr>
          </a:lstStyle>
          <a:p>
            <a:pPr marL="0" marR="0" lvl="0" indent="0" algn="l" defTabSz="1219170" rtl="0" eaLnBrk="1" fontAlgn="auto" latinLnBrk="0" hangingPunct="1">
              <a:lnSpc>
                <a:spcPct val="100000"/>
              </a:lnSpc>
              <a:spcBef>
                <a:spcPct val="20000"/>
              </a:spcBef>
              <a:spcAft>
                <a:spcPts val="0"/>
              </a:spcAft>
              <a:buClr>
                <a:srgbClr val="4C4F6E"/>
              </a:buClr>
              <a:buSzPct val="80000"/>
              <a:buFont typeface="Arial" panose="020B0604020202020204" pitchFamily="34" charset="0"/>
              <a:buNone/>
              <a:tabLst/>
              <a:defRPr/>
            </a:pPr>
            <a:r>
              <a:rPr lang="en-US"/>
              <a:t>“Your Fav Quote Goes here</a:t>
            </a:r>
          </a:p>
        </p:txBody>
      </p:sp>
      <p:sp>
        <p:nvSpPr>
          <p:cNvPr id="9" name="TextBox 8">
            <a:extLst>
              <a:ext uri="{FF2B5EF4-FFF2-40B4-BE49-F238E27FC236}">
                <a16:creationId xmlns:a16="http://schemas.microsoft.com/office/drawing/2014/main" id="{7B693B98-BE83-DA54-6088-ED7436A97CFE}"/>
              </a:ext>
            </a:extLst>
          </p:cNvPr>
          <p:cNvSpPr txBox="1"/>
          <p:nvPr userDrawn="1"/>
        </p:nvSpPr>
        <p:spPr>
          <a:xfrm>
            <a:off x="3314700" y="2441053"/>
            <a:ext cx="2705100"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Domain focus:</a:t>
            </a:r>
          </a:p>
        </p:txBody>
      </p:sp>
      <p:sp>
        <p:nvSpPr>
          <p:cNvPr id="11" name="TextBox 10">
            <a:extLst>
              <a:ext uri="{FF2B5EF4-FFF2-40B4-BE49-F238E27FC236}">
                <a16:creationId xmlns:a16="http://schemas.microsoft.com/office/drawing/2014/main" id="{7C8B0F24-7B48-B36F-AAF1-EFD880B73D2E}"/>
              </a:ext>
            </a:extLst>
          </p:cNvPr>
          <p:cNvSpPr txBox="1"/>
          <p:nvPr userDrawn="1"/>
        </p:nvSpPr>
        <p:spPr>
          <a:xfrm>
            <a:off x="6172201" y="2441053"/>
            <a:ext cx="2705099" cy="18466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2"/>
                </a:solidFill>
              </a:rPr>
              <a:t>Industry expertise:</a:t>
            </a:r>
          </a:p>
        </p:txBody>
      </p:sp>
      <p:sp>
        <p:nvSpPr>
          <p:cNvPr id="13" name="TextBox 12">
            <a:extLst>
              <a:ext uri="{FF2B5EF4-FFF2-40B4-BE49-F238E27FC236}">
                <a16:creationId xmlns:a16="http://schemas.microsoft.com/office/drawing/2014/main" id="{8FB05235-C42E-A7C1-646F-F7BB057A97AB}"/>
              </a:ext>
            </a:extLst>
          </p:cNvPr>
          <p:cNvSpPr txBox="1"/>
          <p:nvPr userDrawn="1"/>
        </p:nvSpPr>
        <p:spPr>
          <a:xfrm>
            <a:off x="9029700" y="2441053"/>
            <a:ext cx="2705100" cy="184666"/>
          </a:xfrm>
          <a:prstGeom prst="rect">
            <a:avLst/>
          </a:prstGeom>
          <a:noFill/>
        </p:spPr>
        <p:txBody>
          <a:bodyPr wrap="square" lIns="0" tIns="0" rIns="0" bIns="0" rtlCol="0">
            <a:spAutoFit/>
          </a:bodyPr>
          <a:lstStyle/>
          <a:p>
            <a:pPr marL="0" marR="0" lvl="0" indent="0" algn="thaiDist" defTabSz="1219170" rtl="0" eaLnBrk="1" fontAlgn="auto" latinLnBrk="0" hangingPunct="1">
              <a:lnSpc>
                <a:spcPct val="100000"/>
              </a:lnSpc>
              <a:spcBef>
                <a:spcPts val="0"/>
              </a:spcBef>
              <a:spcAft>
                <a:spcPts val="0"/>
              </a:spcAft>
              <a:buClrTx/>
              <a:buSzTx/>
              <a:buFontTx/>
              <a:buNone/>
              <a:tabLst/>
              <a:defRPr/>
            </a:pPr>
            <a:r>
              <a:rPr lang="en-US" sz="1200" b="1" i="0" baseline="0">
                <a:solidFill>
                  <a:schemeClr val="tx2"/>
                </a:solidFill>
              </a:rPr>
              <a:t>Additional skills:</a:t>
            </a:r>
          </a:p>
        </p:txBody>
      </p:sp>
      <p:sp>
        <p:nvSpPr>
          <p:cNvPr id="14" name="TextBox 13">
            <a:extLst>
              <a:ext uri="{FF2B5EF4-FFF2-40B4-BE49-F238E27FC236}">
                <a16:creationId xmlns:a16="http://schemas.microsoft.com/office/drawing/2014/main" id="{8DBCB112-B2AF-0CAF-E8B5-EBA2076FDE0D}"/>
              </a:ext>
            </a:extLst>
          </p:cNvPr>
          <p:cNvSpPr txBox="1"/>
          <p:nvPr userDrawn="1"/>
        </p:nvSpPr>
        <p:spPr>
          <a:xfrm>
            <a:off x="3321714" y="1235521"/>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Position:</a:t>
            </a:r>
          </a:p>
        </p:txBody>
      </p:sp>
      <p:sp>
        <p:nvSpPr>
          <p:cNvPr id="19" name="TextBox 18">
            <a:extLst>
              <a:ext uri="{FF2B5EF4-FFF2-40B4-BE49-F238E27FC236}">
                <a16:creationId xmlns:a16="http://schemas.microsoft.com/office/drawing/2014/main" id="{1435DB04-026F-CE1A-E714-247A4D88482C}"/>
              </a:ext>
            </a:extLst>
          </p:cNvPr>
          <p:cNvSpPr txBox="1"/>
          <p:nvPr userDrawn="1"/>
        </p:nvSpPr>
        <p:spPr>
          <a:xfrm>
            <a:off x="3321714" y="1599489"/>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Education:</a:t>
            </a:r>
          </a:p>
        </p:txBody>
      </p:sp>
      <p:sp>
        <p:nvSpPr>
          <p:cNvPr id="20" name="TextBox 19">
            <a:extLst>
              <a:ext uri="{FF2B5EF4-FFF2-40B4-BE49-F238E27FC236}">
                <a16:creationId xmlns:a16="http://schemas.microsoft.com/office/drawing/2014/main" id="{4E9A473A-F6B0-1316-2EF4-351626445C86}"/>
              </a:ext>
            </a:extLst>
          </p:cNvPr>
          <p:cNvSpPr txBox="1"/>
          <p:nvPr userDrawn="1"/>
        </p:nvSpPr>
        <p:spPr>
          <a:xfrm>
            <a:off x="3321714" y="1965245"/>
            <a:ext cx="1005840" cy="18288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baseline="0">
                <a:solidFill>
                  <a:schemeClr val="tx1"/>
                </a:solidFill>
              </a:rPr>
              <a:t>Certificates:</a:t>
            </a:r>
          </a:p>
        </p:txBody>
      </p:sp>
      <p:sp>
        <p:nvSpPr>
          <p:cNvPr id="8" name="Date Placeholder 7">
            <a:extLst>
              <a:ext uri="{FF2B5EF4-FFF2-40B4-BE49-F238E27FC236}">
                <a16:creationId xmlns:a16="http://schemas.microsoft.com/office/drawing/2014/main" id="{2BDE97C5-A103-B219-8AD4-511B8F3F28F0}"/>
              </a:ext>
            </a:extLst>
          </p:cNvPr>
          <p:cNvSpPr>
            <a:spLocks noGrp="1"/>
          </p:cNvSpPr>
          <p:nvPr>
            <p:ph type="dt" sz="half" idx="19"/>
          </p:nvPr>
        </p:nvSpPr>
        <p:spPr/>
        <p:txBody>
          <a:bodyPr/>
          <a:lstStyle/>
          <a:p>
            <a:endParaRPr lang="en-US"/>
          </a:p>
        </p:txBody>
      </p:sp>
      <p:sp>
        <p:nvSpPr>
          <p:cNvPr id="17" name="Footer Placeholder 16">
            <a:extLst>
              <a:ext uri="{FF2B5EF4-FFF2-40B4-BE49-F238E27FC236}">
                <a16:creationId xmlns:a16="http://schemas.microsoft.com/office/drawing/2014/main" id="{689F81E1-7249-6107-CE5A-BD0B773AF4DF}"/>
              </a:ext>
            </a:extLst>
          </p:cNvPr>
          <p:cNvSpPr>
            <a:spLocks noGrp="1"/>
          </p:cNvSpPr>
          <p:nvPr>
            <p:ph type="ftr" sz="quarter" idx="20"/>
          </p:nvPr>
        </p:nvSpPr>
        <p:spPr/>
        <p:txBody>
          <a:bodyPr/>
          <a:lstStyle/>
          <a:p>
            <a:r>
              <a:rPr lang="en-US"/>
              <a:t> </a:t>
            </a:r>
          </a:p>
        </p:txBody>
      </p:sp>
      <p:sp>
        <p:nvSpPr>
          <p:cNvPr id="23" name="Slide Number Placeholder 22">
            <a:extLst>
              <a:ext uri="{FF2B5EF4-FFF2-40B4-BE49-F238E27FC236}">
                <a16:creationId xmlns:a16="http://schemas.microsoft.com/office/drawing/2014/main" id="{E1E476A2-8879-FC80-99D9-22B62CCC7D2E}"/>
              </a:ext>
            </a:extLst>
          </p:cNvPr>
          <p:cNvSpPr>
            <a:spLocks noGrp="1"/>
          </p:cNvSpPr>
          <p:nvPr>
            <p:ph type="sldNum" sz="quarter" idx="21"/>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1151096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656">
          <p15:clr>
            <a:srgbClr val="FBAE40"/>
          </p15:clr>
        </p15:guide>
        <p15:guide id="3" pos="3000">
          <p15:clr>
            <a:srgbClr val="FBAE40"/>
          </p15:clr>
        </p15:guide>
        <p15:guide id="4" pos="4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134-Divider-Columns-Two(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83428"/>
            <a:ext cx="11277600" cy="742122"/>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5554951" cy="4746812"/>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4" name="Text Placeholder 2">
            <a:extLst>
              <a:ext uri="{FF2B5EF4-FFF2-40B4-BE49-F238E27FC236}">
                <a16:creationId xmlns:a16="http://schemas.microsoft.com/office/drawing/2014/main" id="{B28C3FF3-5FAE-B3EE-FD10-7D125A8ED78B}"/>
              </a:ext>
            </a:extLst>
          </p:cNvPr>
          <p:cNvSpPr>
            <a:spLocks noGrp="1"/>
          </p:cNvSpPr>
          <p:nvPr>
            <p:ph type="body" sz="quarter" idx="21" hasCustomPrompt="1"/>
          </p:nvPr>
        </p:nvSpPr>
        <p:spPr>
          <a:xfrm>
            <a:off x="6172200" y="1463040"/>
            <a:ext cx="5562600" cy="4746812"/>
          </a:xfrm>
        </p:spPr>
        <p:txBody>
          <a:bodyPr rIns="182880"/>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Footer Placeholder 1">
            <a:extLst>
              <a:ext uri="{FF2B5EF4-FFF2-40B4-BE49-F238E27FC236}">
                <a16:creationId xmlns:a16="http://schemas.microsoft.com/office/drawing/2014/main" id="{C27BED22-5354-D548-E054-DCC1197382F9}"/>
              </a:ext>
            </a:extLst>
          </p:cNvPr>
          <p:cNvSpPr>
            <a:spLocks noGrp="1"/>
          </p:cNvSpPr>
          <p:nvPr>
            <p:ph type="ftr" sz="quarter" idx="20"/>
          </p:nvPr>
        </p:nvSpPr>
        <p:spPr/>
        <p:txBody>
          <a:bodyPr/>
          <a:lstStyle/>
          <a:p>
            <a:r>
              <a:rPr lang="en-US"/>
              <a:t> </a:t>
            </a:r>
          </a:p>
        </p:txBody>
      </p:sp>
      <p:sp>
        <p:nvSpPr>
          <p:cNvPr id="12" name="Slide Number Placeholder 1">
            <a:extLst>
              <a:ext uri="{FF2B5EF4-FFF2-40B4-BE49-F238E27FC236}">
                <a16:creationId xmlns:a16="http://schemas.microsoft.com/office/drawing/2014/main" id="{69F12740-126A-C3E8-A982-2381CC34F849}"/>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9" name="Picture Placeholder 1">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0" y="28353"/>
            <a:ext cx="12192000" cy="6858000"/>
          </a:xfrm>
        </p:spPr>
        <p:txBody>
          <a:bodyPr lIns="457200" tIns="457200" rIns="457200">
            <a:normAutofit/>
          </a:bodyPr>
          <a:lstStyle>
            <a:lvl4pPr>
              <a:defRPr sz="1200"/>
            </a:lvl4pPr>
          </a:lstStyle>
          <a:p>
            <a:pPr lvl="3"/>
            <a:r>
              <a:rPr lang="en-US"/>
              <a:t>Click center image icon to add a background Image</a:t>
            </a:r>
          </a:p>
        </p:txBody>
      </p:sp>
      <p:sp>
        <p:nvSpPr>
          <p:cNvPr id="2" name="Date Placeholder 1">
            <a:extLst>
              <a:ext uri="{FF2B5EF4-FFF2-40B4-BE49-F238E27FC236}">
                <a16:creationId xmlns:a16="http://schemas.microsoft.com/office/drawing/2014/main" id="{26A98843-9C3B-E83A-49DB-749ADDCD1C8E}"/>
              </a:ext>
            </a:extLst>
          </p:cNvPr>
          <p:cNvSpPr>
            <a:spLocks noGrp="1"/>
          </p:cNvSpPr>
          <p:nvPr>
            <p:ph type="dt" sz="half" idx="22"/>
          </p:nvPr>
        </p:nvSpPr>
        <p:spPr/>
        <p:txBody>
          <a:bodyPr/>
          <a:lstStyle/>
          <a:p>
            <a:endParaRPr lang="en-US"/>
          </a:p>
        </p:txBody>
      </p:sp>
    </p:spTree>
    <p:extLst>
      <p:ext uri="{BB962C8B-B14F-4D97-AF65-F5344CB8AC3E}">
        <p14:creationId xmlns:p14="http://schemas.microsoft.com/office/powerpoint/2010/main" val="57036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2136-Divider-Agenda(Dar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AB6A73-9E99-5972-DE64-8915185711A2}"/>
              </a:ext>
            </a:extLst>
          </p:cNvPr>
          <p:cNvSpPr>
            <a:spLocks noGrp="1"/>
          </p:cNvSpPr>
          <p:nvPr>
            <p:ph type="title"/>
          </p:nvPr>
        </p:nvSpPr>
        <p:spPr>
          <a:xfrm>
            <a:off x="457200" y="457200"/>
            <a:ext cx="6515100" cy="768350"/>
          </a:xfrm>
        </p:spPr>
        <p:txBody>
          <a:bodyPr/>
          <a:lstStyle>
            <a:lvl1pPr>
              <a:defRPr sz="3600">
                <a:latin typeface="+mn-lt"/>
              </a:defRPr>
            </a:lvl1pPr>
          </a:lstStyle>
          <a:p>
            <a:r>
              <a:rPr lang="en-US"/>
              <a:t>Click to edit Master title style</a:t>
            </a:r>
          </a:p>
        </p:txBody>
      </p:sp>
      <p:sp>
        <p:nvSpPr>
          <p:cNvPr id="4" name="Text Placeholder 1">
            <a:extLst>
              <a:ext uri="{FF2B5EF4-FFF2-40B4-BE49-F238E27FC236}">
                <a16:creationId xmlns:a16="http://schemas.microsoft.com/office/drawing/2014/main" id="{26ABFDA1-A82B-EE9A-E5DA-69E17CC367F3}"/>
              </a:ext>
            </a:extLst>
          </p:cNvPr>
          <p:cNvSpPr>
            <a:spLocks noGrp="1"/>
          </p:cNvSpPr>
          <p:nvPr>
            <p:ph type="body" sz="quarter" idx="17" hasCustomPrompt="1"/>
          </p:nvPr>
        </p:nvSpPr>
        <p:spPr>
          <a:xfrm>
            <a:off x="457200" y="1463040"/>
            <a:ext cx="6515100" cy="4937760"/>
          </a:xfrm>
        </p:spPr>
        <p:txBody>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9" name="Picture Placeholder 2">
            <a:extLst>
              <a:ext uri="{FF2B5EF4-FFF2-40B4-BE49-F238E27FC236}">
                <a16:creationId xmlns:a16="http://schemas.microsoft.com/office/drawing/2014/main" id="{E18D2883-C66E-9736-D5E5-25CBFDB784AD}"/>
              </a:ext>
            </a:extLst>
          </p:cNvPr>
          <p:cNvSpPr>
            <a:spLocks noGrp="1"/>
          </p:cNvSpPr>
          <p:nvPr>
            <p:ph type="pic" sz="quarter" idx="14" hasCustomPrompt="1"/>
          </p:nvPr>
        </p:nvSpPr>
        <p:spPr>
          <a:xfrm>
            <a:off x="7124700" y="0"/>
            <a:ext cx="5067300" cy="6858000"/>
          </a:xfrm>
        </p:spPr>
        <p:txBody>
          <a:bodyPr lIns="457200" tIns="457200" rIns="457200">
            <a:normAutofit/>
          </a:bodyPr>
          <a:lstStyle>
            <a:lvl4pPr>
              <a:defRPr sz="1200"/>
            </a:lvl4pPr>
          </a:lstStyle>
          <a:p>
            <a:pPr lvl="3"/>
            <a:r>
              <a:rPr lang="en-US"/>
              <a:t>Click center image icon to add a background Image</a:t>
            </a:r>
          </a:p>
        </p:txBody>
      </p:sp>
      <p:sp>
        <p:nvSpPr>
          <p:cNvPr id="5" name="Footer Placeholder 1">
            <a:extLst>
              <a:ext uri="{FF2B5EF4-FFF2-40B4-BE49-F238E27FC236}">
                <a16:creationId xmlns:a16="http://schemas.microsoft.com/office/drawing/2014/main" id="{797E73F8-E9E6-45FD-456D-194C2C3480DB}"/>
              </a:ext>
            </a:extLst>
          </p:cNvPr>
          <p:cNvSpPr>
            <a:spLocks noGrp="1"/>
          </p:cNvSpPr>
          <p:nvPr>
            <p:ph type="ftr" sz="quarter" idx="20"/>
          </p:nvPr>
        </p:nvSpPr>
        <p:spPr/>
        <p:txBody>
          <a:bodyPr/>
          <a:lstStyle/>
          <a:p>
            <a:r>
              <a:rPr lang="en-US"/>
              <a:t> </a:t>
            </a:r>
          </a:p>
        </p:txBody>
      </p:sp>
      <p:sp>
        <p:nvSpPr>
          <p:cNvPr id="3" name="Slide Number Placeholder 1">
            <a:extLst>
              <a:ext uri="{FF2B5EF4-FFF2-40B4-BE49-F238E27FC236}">
                <a16:creationId xmlns:a16="http://schemas.microsoft.com/office/drawing/2014/main" id="{36FD89A9-BE74-428A-1C01-F0D213A6A1F3}"/>
              </a:ext>
            </a:extLst>
          </p:cNvPr>
          <p:cNvSpPr>
            <a:spLocks noGrp="1"/>
          </p:cNvSpPr>
          <p:nvPr>
            <p:ph type="sldNum" sz="quarter" idx="19"/>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3A26620C-0EB4-0579-350F-28EDE095792F}"/>
              </a:ext>
            </a:extLst>
          </p:cNvPr>
          <p:cNvSpPr>
            <a:spLocks noGrp="1"/>
          </p:cNvSpPr>
          <p:nvPr>
            <p:ph type="dt" sz="half" idx="21"/>
          </p:nvPr>
        </p:nvSpPr>
        <p:spPr/>
        <p:txBody>
          <a:bodyPr/>
          <a:lstStyle/>
          <a:p>
            <a:endParaRPr lang="en-US"/>
          </a:p>
        </p:txBody>
      </p:sp>
    </p:spTree>
    <p:extLst>
      <p:ext uri="{BB962C8B-B14F-4D97-AF65-F5344CB8AC3E}">
        <p14:creationId xmlns:p14="http://schemas.microsoft.com/office/powerpoint/2010/main" val="14529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EG">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800"/>
            <a:ext cx="5562600" cy="1725187"/>
          </a:xfrm>
        </p:spPr>
        <p:txBody>
          <a:bodyPr rIns="182880" anchor="t"/>
          <a:lstStyle>
            <a:lvl1pPr>
              <a:defRPr sz="3600"/>
            </a:lvl1pPr>
          </a:lstStyle>
          <a:p>
            <a:r>
              <a:rPr lang="en-US"/>
              <a:t>Headline Avenir Bold (36pt)</a:t>
            </a:r>
          </a:p>
        </p:txBody>
      </p:sp>
      <p:sp>
        <p:nvSpPr>
          <p:cNvPr id="7" name="Text Placeholder 9">
            <a:extLst>
              <a:ext uri="{FF2B5EF4-FFF2-40B4-BE49-F238E27FC236}">
                <a16:creationId xmlns:a16="http://schemas.microsoft.com/office/drawing/2014/main" id="{5EAA88D2-3C75-9835-99DF-B21525A42350}"/>
              </a:ext>
            </a:extLst>
          </p:cNvPr>
          <p:cNvSpPr>
            <a:spLocks noGrp="1"/>
          </p:cNvSpPr>
          <p:nvPr>
            <p:ph type="body" sz="quarter" idx="15"/>
          </p:nvPr>
        </p:nvSpPr>
        <p:spPr>
          <a:xfrm>
            <a:off x="457200" y="4404057"/>
            <a:ext cx="5562600" cy="296324"/>
          </a:xfrm>
        </p:spPr>
        <p:txBody>
          <a:bodyPr rIns="182880">
            <a:noAutofit/>
          </a:bodyPr>
          <a:lstStyle>
            <a:lvl1pPr>
              <a:defRPr sz="1200" b="1">
                <a:solidFill>
                  <a:schemeClr val="bg1">
                    <a:lumMod val="50000"/>
                  </a:schemeClr>
                </a:solidFill>
              </a:defRPr>
            </a:lvl1pPr>
            <a:lvl2pPr>
              <a:defRPr sz="1200"/>
            </a:lvl2pPr>
          </a:lstStyle>
          <a:p>
            <a:pPr lvl="0"/>
            <a:r>
              <a:rPr lang="en-US"/>
              <a:t>Click to</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1278185" y="5029200"/>
            <a:ext cx="1884116"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5" name="Text Placeholder 9">
            <a:extLst>
              <a:ext uri="{FF2B5EF4-FFF2-40B4-BE49-F238E27FC236}">
                <a16:creationId xmlns:a16="http://schemas.microsoft.com/office/drawing/2014/main" id="{1B83D7A8-1EE8-9A34-0B06-D4DF2816F18C}"/>
              </a:ext>
            </a:extLst>
          </p:cNvPr>
          <p:cNvSpPr>
            <a:spLocks noGrp="1"/>
          </p:cNvSpPr>
          <p:nvPr>
            <p:ph type="body" sz="quarter" idx="27"/>
          </p:nvPr>
        </p:nvSpPr>
        <p:spPr>
          <a:xfrm>
            <a:off x="4114801" y="5029200"/>
            <a:ext cx="1905000" cy="1163637"/>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1" name="Content Placeholder 3">
            <a:extLst>
              <a:ext uri="{FF2B5EF4-FFF2-40B4-BE49-F238E27FC236}">
                <a16:creationId xmlns:a16="http://schemas.microsoft.com/office/drawing/2014/main" id="{94CA8103-F5CA-08BF-1509-F979B4BA551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2" name="Text Placeholder 9">
            <a:extLst>
              <a:ext uri="{FF2B5EF4-FFF2-40B4-BE49-F238E27FC236}">
                <a16:creationId xmlns:a16="http://schemas.microsoft.com/office/drawing/2014/main" id="{5E280B63-A9B4-99C9-6E46-556353A194FB}"/>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4572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3314700" y="5029200"/>
            <a:ext cx="64008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Tree>
    <p:extLst>
      <p:ext uri="{BB962C8B-B14F-4D97-AF65-F5344CB8AC3E}">
        <p14:creationId xmlns:p14="http://schemas.microsoft.com/office/powerpoint/2010/main" val="4109249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AEG_alt">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DE9BA1B-AB55-3766-3B75-DAC817ED3516}"/>
              </a:ext>
            </a:extLst>
          </p:cNvPr>
          <p:cNvSpPr>
            <a:spLocks noGrp="1"/>
          </p:cNvSpPr>
          <p:nvPr>
            <p:ph type="title" hasCustomPrompt="1"/>
          </p:nvPr>
        </p:nvSpPr>
        <p:spPr>
          <a:xfrm>
            <a:off x="457200" y="1828799"/>
            <a:ext cx="5562600" cy="1347537"/>
          </a:xfrm>
        </p:spPr>
        <p:txBody>
          <a:bodyPr rIns="182880" anchor="t"/>
          <a:lstStyle>
            <a:lvl1pPr>
              <a:defRPr sz="3600"/>
            </a:lvl1pPr>
          </a:lstStyle>
          <a:p>
            <a:r>
              <a:rPr lang="en-US"/>
              <a:t>Headline Avenir Bold (36pt)</a:t>
            </a:r>
          </a:p>
        </p:txBody>
      </p:sp>
      <p:sp>
        <p:nvSpPr>
          <p:cNvPr id="9" name="Content Placeholder 3">
            <a:extLst>
              <a:ext uri="{FF2B5EF4-FFF2-40B4-BE49-F238E27FC236}">
                <a16:creationId xmlns:a16="http://schemas.microsoft.com/office/drawing/2014/main" id="{48D590E7-24BB-8D02-87B0-CC0A89CF3858}"/>
              </a:ext>
            </a:extLst>
          </p:cNvPr>
          <p:cNvSpPr>
            <a:spLocks noGrp="1"/>
          </p:cNvSpPr>
          <p:nvPr>
            <p:ph sz="quarter" idx="14"/>
          </p:nvPr>
        </p:nvSpPr>
        <p:spPr>
          <a:xfrm>
            <a:off x="6172200" y="0"/>
            <a:ext cx="6019800" cy="6858000"/>
          </a:xfrm>
        </p:spPr>
        <p:txBody>
          <a:bodyPr lIns="457200" tIns="457200" rIns="457200" bIns="4572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4" name="Text Placeholder 9">
            <a:extLst>
              <a:ext uri="{FF2B5EF4-FFF2-40B4-BE49-F238E27FC236}">
                <a16:creationId xmlns:a16="http://schemas.microsoft.com/office/drawing/2014/main" id="{FCF8B904-0D12-765D-AC66-A00DC1AF2163}"/>
              </a:ext>
            </a:extLst>
          </p:cNvPr>
          <p:cNvSpPr>
            <a:spLocks noGrp="1"/>
          </p:cNvSpPr>
          <p:nvPr>
            <p:ph type="body" sz="quarter" idx="26"/>
          </p:nvPr>
        </p:nvSpPr>
        <p:spPr>
          <a:xfrm>
            <a:off x="457200" y="3352800"/>
            <a:ext cx="5562600" cy="3048000"/>
          </a:xfrm>
        </p:spPr>
        <p:txBody>
          <a:bodyPr rIns="182880">
            <a:noAutofit/>
          </a:bodyPr>
          <a:lstStyle>
            <a:lvl1pPr>
              <a:defRPr sz="1600" b="0"/>
            </a:lvl1pPr>
            <a:lvl2pPr>
              <a:defRPr sz="1400"/>
            </a:lvl2pPr>
            <a:lvl3pPr>
              <a:defRPr sz="1100"/>
            </a:lvl3pPr>
            <a:lvl4pPr>
              <a:defRPr sz="1100"/>
            </a:lvl4pPr>
            <a:lvl5pPr>
              <a:defRPr sz="1050"/>
            </a:lvl5pPr>
          </a:lstStyle>
          <a:p>
            <a:pPr lvl="0"/>
            <a:endParaRPr lang="en-US"/>
          </a:p>
        </p:txBody>
      </p:sp>
      <p:sp>
        <p:nvSpPr>
          <p:cNvPr id="5" name="Content Placeholder 3">
            <a:extLst>
              <a:ext uri="{FF2B5EF4-FFF2-40B4-BE49-F238E27FC236}">
                <a16:creationId xmlns:a16="http://schemas.microsoft.com/office/drawing/2014/main" id="{6C2D2823-1CEB-790C-591A-7E09A1802130}"/>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B7503C09-D231-8FD3-1783-EB42FB25E289}"/>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13352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AEG_details">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FD3EBC-CEF7-F13E-4166-673F7429E3E8}"/>
              </a:ext>
            </a:extLst>
          </p:cNvPr>
          <p:cNvSpPr>
            <a:spLocks noGrp="1"/>
          </p:cNvSpPr>
          <p:nvPr>
            <p:ph type="ftr" sz="quarter" idx="23"/>
          </p:nvPr>
        </p:nvSpPr>
        <p:spPr/>
        <p:txBody>
          <a:bodyPr/>
          <a:lstStyle/>
          <a:p>
            <a:r>
              <a:rPr lang="en-US"/>
              <a:t> </a:t>
            </a:r>
          </a:p>
        </p:txBody>
      </p:sp>
      <p:sp>
        <p:nvSpPr>
          <p:cNvPr id="6" name="Slide Number Placeholder 1">
            <a:extLst>
              <a:ext uri="{FF2B5EF4-FFF2-40B4-BE49-F238E27FC236}">
                <a16:creationId xmlns:a16="http://schemas.microsoft.com/office/drawing/2014/main" id="{DB056F3E-C268-7D46-F3DC-5894DF6BBD79}"/>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D1620E52-2878-44A6-9DFF-CDE69DED98D6}"/>
              </a:ext>
            </a:extLst>
          </p:cNvPr>
          <p:cNvSpPr>
            <a:spLocks noGrp="1"/>
          </p:cNvSpPr>
          <p:nvPr>
            <p:ph type="dt" sz="half" idx="25"/>
          </p:nvPr>
        </p:nvSpPr>
        <p:spPr/>
        <p:txBody>
          <a:bodyPr/>
          <a:lstStyle/>
          <a:p>
            <a:endParaRPr lang="en-US"/>
          </a:p>
        </p:txBody>
      </p:sp>
      <p:sp>
        <p:nvSpPr>
          <p:cNvPr id="13" name="Content Placeholder 3">
            <a:extLst>
              <a:ext uri="{FF2B5EF4-FFF2-40B4-BE49-F238E27FC236}">
                <a16:creationId xmlns:a16="http://schemas.microsoft.com/office/drawing/2014/main" id="{EE1C1226-B948-935F-4374-3C5750E7C041}"/>
              </a:ext>
            </a:extLst>
          </p:cNvPr>
          <p:cNvSpPr>
            <a:spLocks noGrp="1"/>
          </p:cNvSpPr>
          <p:nvPr>
            <p:ph sz="quarter" idx="30"/>
          </p:nvPr>
        </p:nvSpPr>
        <p:spPr>
          <a:xfrm>
            <a:off x="615950"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4" name="Content Placeholder 3">
            <a:extLst>
              <a:ext uri="{FF2B5EF4-FFF2-40B4-BE49-F238E27FC236}">
                <a16:creationId xmlns:a16="http://schemas.microsoft.com/office/drawing/2014/main" id="{55E86B67-2E7C-7A74-1B17-E70CBA2BDA62}"/>
              </a:ext>
            </a:extLst>
          </p:cNvPr>
          <p:cNvSpPr>
            <a:spLocks noGrp="1"/>
          </p:cNvSpPr>
          <p:nvPr>
            <p:ph sz="quarter" idx="31"/>
          </p:nvPr>
        </p:nvSpPr>
        <p:spPr>
          <a:xfrm>
            <a:off x="6365699" y="2543227"/>
            <a:ext cx="822960" cy="82296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21" name="Text Placeholder 3">
            <a:extLst>
              <a:ext uri="{FF2B5EF4-FFF2-40B4-BE49-F238E27FC236}">
                <a16:creationId xmlns:a16="http://schemas.microsoft.com/office/drawing/2014/main" id="{6A8835C1-4A80-03AB-FAC9-4F7193FFB6F1}"/>
              </a:ext>
            </a:extLst>
          </p:cNvPr>
          <p:cNvSpPr>
            <a:spLocks noGrp="1"/>
          </p:cNvSpPr>
          <p:nvPr>
            <p:ph idx="15" hasCustomPrompt="1"/>
          </p:nvPr>
        </p:nvSpPr>
        <p:spPr>
          <a:xfrm>
            <a:off x="1678736" y="2263987"/>
            <a:ext cx="434106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3" name="Text Placeholder 4">
            <a:extLst>
              <a:ext uri="{FF2B5EF4-FFF2-40B4-BE49-F238E27FC236}">
                <a16:creationId xmlns:a16="http://schemas.microsoft.com/office/drawing/2014/main" id="{0D2A0F03-F5B9-3420-CD77-00A34048BA5E}"/>
              </a:ext>
            </a:extLst>
          </p:cNvPr>
          <p:cNvSpPr>
            <a:spLocks noGrp="1"/>
          </p:cNvSpPr>
          <p:nvPr>
            <p:ph idx="16" hasCustomPrompt="1"/>
          </p:nvPr>
        </p:nvSpPr>
        <p:spPr>
          <a:xfrm>
            <a:off x="7480627" y="2263987"/>
            <a:ext cx="4101773" cy="2194560"/>
          </a:xfrm>
          <a:prstGeom prst="rect">
            <a:avLst/>
          </a:prstGeom>
        </p:spPr>
        <p:txBody>
          <a:bodyPr vert="horz" lIns="0" tIns="45720" rIns="0" bIns="4572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Text Placeholder 5">
            <a:extLst>
              <a:ext uri="{FF2B5EF4-FFF2-40B4-BE49-F238E27FC236}">
                <a16:creationId xmlns:a16="http://schemas.microsoft.com/office/drawing/2014/main" id="{ED558D52-FEEA-3853-9C76-C0CEF0CB2B66}"/>
              </a:ext>
            </a:extLst>
          </p:cNvPr>
          <p:cNvSpPr>
            <a:spLocks noGrp="1"/>
          </p:cNvSpPr>
          <p:nvPr>
            <p:ph type="body" sz="quarter" idx="22" hasCustomPrompt="1"/>
          </p:nvPr>
        </p:nvSpPr>
        <p:spPr>
          <a:xfrm>
            <a:off x="1154876" y="1072255"/>
            <a:ext cx="5257823" cy="182563"/>
          </a:xfrm>
        </p:spPr>
        <p:txBody>
          <a:bodyPr>
            <a:noAutofit/>
          </a:bodyPr>
          <a:lstStyle>
            <a:lvl1pPr>
              <a:defRPr sz="1000">
                <a:solidFill>
                  <a:schemeClr val="tx2"/>
                </a:solidFill>
              </a:defRPr>
            </a:lvl1pPr>
          </a:lstStyle>
          <a:p>
            <a:r>
              <a:rPr lang="en-US"/>
              <a:t>What we achieve</a:t>
            </a:r>
          </a:p>
        </p:txBody>
      </p:sp>
      <p:sp>
        <p:nvSpPr>
          <p:cNvPr id="5" name="Content Placeholder 3">
            <a:extLst>
              <a:ext uri="{FF2B5EF4-FFF2-40B4-BE49-F238E27FC236}">
                <a16:creationId xmlns:a16="http://schemas.microsoft.com/office/drawing/2014/main" id="{CB42107A-BA8B-B62F-50B2-06EA57933783}"/>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7" name="Text Placeholder 9">
            <a:extLst>
              <a:ext uri="{FF2B5EF4-FFF2-40B4-BE49-F238E27FC236}">
                <a16:creationId xmlns:a16="http://schemas.microsoft.com/office/drawing/2014/main" id="{FC035BD4-D39B-0CF1-65F4-F3854F0BA692}"/>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29639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105-Cover-Logo(Light)">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0588049C-8BEA-8B9A-1BE7-75EA02526667}"/>
              </a:ext>
            </a:extLst>
          </p:cNvPr>
          <p:cNvSpPr>
            <a:spLocks noGrp="1"/>
          </p:cNvSpPr>
          <p:nvPr>
            <p:ph sz="quarter" idx="15" hasCustomPrompt="1"/>
          </p:nvPr>
        </p:nvSpPr>
        <p:spPr>
          <a:xfrm>
            <a:off x="615951" y="1066800"/>
            <a:ext cx="2698750" cy="1524000"/>
          </a:xfrm>
        </p:spPr>
        <p:txBody>
          <a:bodyPr>
            <a:normAutofit/>
          </a:bodyPr>
          <a:lstStyle>
            <a:lvl3pPr>
              <a:defRPr sz="1200"/>
            </a:lvl3pPr>
          </a:lstStyle>
          <a:p>
            <a:pPr lvl="2"/>
            <a:r>
              <a:rPr lang="en-US"/>
              <a:t>Option Client Logo</a:t>
            </a:r>
          </a:p>
        </p:txBody>
      </p:sp>
      <p:sp>
        <p:nvSpPr>
          <p:cNvPr id="6" name="Title 1">
            <a:extLst>
              <a:ext uri="{FF2B5EF4-FFF2-40B4-BE49-F238E27FC236}">
                <a16:creationId xmlns:a16="http://schemas.microsoft.com/office/drawing/2014/main" id="{005DCF7D-832C-08D4-F0D2-F060CE447F89}"/>
              </a:ext>
            </a:extLst>
          </p:cNvPr>
          <p:cNvSpPr>
            <a:spLocks noGrp="1"/>
          </p:cNvSpPr>
          <p:nvPr>
            <p:ph type="title" hasCustomPrompt="1"/>
          </p:nvPr>
        </p:nvSpPr>
        <p:spPr>
          <a:xfrm>
            <a:off x="615950" y="2524464"/>
            <a:ext cx="5556250" cy="2352336"/>
          </a:xfrm>
        </p:spPr>
        <p:txBody>
          <a:bodyPr anchor="b"/>
          <a:lstStyle>
            <a:lvl1pPr>
              <a:defRPr sz="7000"/>
            </a:lvl1pPr>
          </a:lstStyle>
          <a:p>
            <a:r>
              <a:rPr lang="en-US"/>
              <a:t>Headline 70pt</a:t>
            </a:r>
          </a:p>
        </p:txBody>
      </p:sp>
      <p:sp>
        <p:nvSpPr>
          <p:cNvPr id="13" name="Text Placeholder 9">
            <a:extLst>
              <a:ext uri="{FF2B5EF4-FFF2-40B4-BE49-F238E27FC236}">
                <a16:creationId xmlns:a16="http://schemas.microsoft.com/office/drawing/2014/main" id="{B07B37AE-FA3D-3140-D5E0-10D4EE1C59F5}"/>
              </a:ext>
            </a:extLst>
          </p:cNvPr>
          <p:cNvSpPr>
            <a:spLocks noGrp="1"/>
          </p:cNvSpPr>
          <p:nvPr>
            <p:ph type="body" sz="quarter" idx="13" hasCustomPrompt="1"/>
          </p:nvPr>
        </p:nvSpPr>
        <p:spPr>
          <a:xfrm>
            <a:off x="615950" y="4876800"/>
            <a:ext cx="5556250" cy="1524000"/>
          </a:xfrm>
        </p:spPr>
        <p:txBody>
          <a:bodyPr/>
          <a:lstStyle/>
          <a:p>
            <a:pPr lvl="0"/>
            <a:r>
              <a:rPr lang="en-US"/>
              <a:t>Sub Headline 1</a:t>
            </a:r>
          </a:p>
        </p:txBody>
      </p:sp>
      <p:sp>
        <p:nvSpPr>
          <p:cNvPr id="12" name="Date Placeholder 1">
            <a:extLst>
              <a:ext uri="{FF2B5EF4-FFF2-40B4-BE49-F238E27FC236}">
                <a16:creationId xmlns:a16="http://schemas.microsoft.com/office/drawing/2014/main" id="{BAE5111A-F79A-7E7E-9553-7344B3546F76}"/>
              </a:ext>
            </a:extLst>
          </p:cNvPr>
          <p:cNvSpPr>
            <a:spLocks noGrp="1"/>
          </p:cNvSpPr>
          <p:nvPr>
            <p:ph type="dt" sz="half" idx="16"/>
          </p:nvPr>
        </p:nvSpPr>
        <p:spPr>
          <a:xfrm>
            <a:off x="615950" y="6492875"/>
            <a:ext cx="2743200" cy="365125"/>
          </a:xfrm>
          <a:prstGeom prst="rect">
            <a:avLst/>
          </a:prstGeom>
        </p:spPr>
        <p:txBody>
          <a:bodyPr/>
          <a:lstStyle/>
          <a:p>
            <a:endParaRPr lang="en-US"/>
          </a:p>
        </p:txBody>
      </p:sp>
      <p:sp>
        <p:nvSpPr>
          <p:cNvPr id="2" name="Picture Placeholder 2">
            <a:extLst>
              <a:ext uri="{FF2B5EF4-FFF2-40B4-BE49-F238E27FC236}">
                <a16:creationId xmlns:a16="http://schemas.microsoft.com/office/drawing/2014/main" id="{AE5E9AB9-A5B0-CF41-8C8D-BE69696DCE4F}"/>
              </a:ext>
            </a:extLst>
          </p:cNvPr>
          <p:cNvSpPr>
            <a:spLocks noGrp="1"/>
          </p:cNvSpPr>
          <p:nvPr>
            <p:ph type="pic" sz="quarter" idx="18"/>
          </p:nvPr>
        </p:nvSpPr>
        <p:spPr>
          <a:xfrm>
            <a:off x="7124700" y="1225550"/>
            <a:ext cx="4413262" cy="4413250"/>
          </a:xfrm>
          <a:custGeom>
            <a:avLst/>
            <a:gdLst>
              <a:gd name="connsiteX0" fmla="*/ 0 w 4879317"/>
              <a:gd name="connsiteY0" fmla="*/ 975899 h 4879304"/>
              <a:gd name="connsiteX1" fmla="*/ 975865 w 4879317"/>
              <a:gd name="connsiteY1" fmla="*/ 975899 h 4879304"/>
              <a:gd name="connsiteX2" fmla="*/ 975865 w 4879317"/>
              <a:gd name="connsiteY2" fmla="*/ 3903456 h 4879304"/>
              <a:gd name="connsiteX3" fmla="*/ 975866 w 4879317"/>
              <a:gd name="connsiteY3" fmla="*/ 3903456 h 4879304"/>
              <a:gd name="connsiteX4" fmla="*/ 975866 w 4879317"/>
              <a:gd name="connsiteY4" fmla="*/ 3903457 h 4879304"/>
              <a:gd name="connsiteX5" fmla="*/ 3903468 w 4879317"/>
              <a:gd name="connsiteY5" fmla="*/ 3903457 h 4879304"/>
              <a:gd name="connsiteX6" fmla="*/ 3903468 w 4879317"/>
              <a:gd name="connsiteY6" fmla="*/ 4879304 h 4879304"/>
              <a:gd name="connsiteX7" fmla="*/ 731900 w 4879317"/>
              <a:gd name="connsiteY7" fmla="*/ 4879304 h 4879304"/>
              <a:gd name="connsiteX8" fmla="*/ 322688 w 4879317"/>
              <a:gd name="connsiteY8" fmla="*/ 4754310 h 4879304"/>
              <a:gd name="connsiteX9" fmla="*/ 214369 w 4879317"/>
              <a:gd name="connsiteY9" fmla="*/ 4664940 h 4879304"/>
              <a:gd name="connsiteX10" fmla="*/ 124998 w 4879317"/>
              <a:gd name="connsiteY10" fmla="*/ 4556624 h 4879304"/>
              <a:gd name="connsiteX11" fmla="*/ 0 w 4879317"/>
              <a:gd name="connsiteY11" fmla="*/ 4147421 h 4879304"/>
              <a:gd name="connsiteX12" fmla="*/ 975849 w 4879317"/>
              <a:gd name="connsiteY12" fmla="*/ 0 h 4879304"/>
              <a:gd name="connsiteX13" fmla="*/ 2195680 w 4879317"/>
              <a:gd name="connsiteY13" fmla="*/ 0 h 4879304"/>
              <a:gd name="connsiteX14" fmla="*/ 2480569 w 4879317"/>
              <a:gd name="connsiteY14" fmla="*/ 57516 h 4879304"/>
              <a:gd name="connsiteX15" fmla="*/ 2604892 w 4879317"/>
              <a:gd name="connsiteY15" fmla="*/ 124995 h 4879304"/>
              <a:gd name="connsiteX16" fmla="*/ 2713211 w 4879317"/>
              <a:gd name="connsiteY16" fmla="*/ 214364 h 4879304"/>
              <a:gd name="connsiteX17" fmla="*/ 2927580 w 4879317"/>
              <a:gd name="connsiteY17" fmla="*/ 731888 h 4879304"/>
              <a:gd name="connsiteX18" fmla="*/ 2927580 w 4879317"/>
              <a:gd name="connsiteY18" fmla="*/ 1951702 h 4879304"/>
              <a:gd name="connsiteX19" fmla="*/ 2927581 w 4879317"/>
              <a:gd name="connsiteY19" fmla="*/ 1951702 h 4879304"/>
              <a:gd name="connsiteX20" fmla="*/ 2927581 w 4879317"/>
              <a:gd name="connsiteY20" fmla="*/ 1951703 h 4879304"/>
              <a:gd name="connsiteX21" fmla="*/ 4147417 w 4879317"/>
              <a:gd name="connsiteY21" fmla="*/ 1951703 h 4879304"/>
              <a:gd name="connsiteX22" fmla="*/ 4556630 w 4879317"/>
              <a:gd name="connsiteY22" fmla="*/ 2076699 h 4879304"/>
              <a:gd name="connsiteX23" fmla="*/ 4664949 w 4879317"/>
              <a:gd name="connsiteY23" fmla="*/ 2166068 h 4879304"/>
              <a:gd name="connsiteX24" fmla="*/ 4754320 w 4879317"/>
              <a:gd name="connsiteY24" fmla="*/ 2274386 h 4879304"/>
              <a:gd name="connsiteX25" fmla="*/ 4879317 w 4879317"/>
              <a:gd name="connsiteY25" fmla="*/ 2683593 h 4879304"/>
              <a:gd name="connsiteX26" fmla="*/ 4879317 w 4879317"/>
              <a:gd name="connsiteY26" fmla="*/ 3903406 h 4879304"/>
              <a:gd name="connsiteX27" fmla="*/ 3903446 w 4879317"/>
              <a:gd name="connsiteY27" fmla="*/ 3903406 h 4879304"/>
              <a:gd name="connsiteX28" fmla="*/ 3903446 w 4879317"/>
              <a:gd name="connsiteY28" fmla="*/ 2927558 h 4879304"/>
              <a:gd name="connsiteX29" fmla="*/ 3903445 w 4879317"/>
              <a:gd name="connsiteY29" fmla="*/ 2927558 h 4879304"/>
              <a:gd name="connsiteX30" fmla="*/ 3903445 w 4879317"/>
              <a:gd name="connsiteY30" fmla="*/ 2927557 h 4879304"/>
              <a:gd name="connsiteX31" fmla="*/ 1951714 w 4879317"/>
              <a:gd name="connsiteY31" fmla="*/ 2927557 h 4879304"/>
              <a:gd name="connsiteX32" fmla="*/ 1951714 w 4879317"/>
              <a:gd name="connsiteY32" fmla="*/ 975855 h 4879304"/>
              <a:gd name="connsiteX33" fmla="*/ 1951713 w 4879317"/>
              <a:gd name="connsiteY33" fmla="*/ 975855 h 4879304"/>
              <a:gd name="connsiteX34" fmla="*/ 1951713 w 4879317"/>
              <a:gd name="connsiteY34" fmla="*/ 975854 h 4879304"/>
              <a:gd name="connsiteX35" fmla="*/ 975849 w 4879317"/>
              <a:gd name="connsiteY35" fmla="*/ 975854 h 48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79317" h="4879304">
                <a:moveTo>
                  <a:pt x="0" y="975899"/>
                </a:moveTo>
                <a:lnTo>
                  <a:pt x="975865" y="975899"/>
                </a:lnTo>
                <a:lnTo>
                  <a:pt x="975865" y="3903456"/>
                </a:lnTo>
                <a:lnTo>
                  <a:pt x="975866" y="3903456"/>
                </a:lnTo>
                <a:lnTo>
                  <a:pt x="975866" y="3903457"/>
                </a:lnTo>
                <a:lnTo>
                  <a:pt x="3903468" y="3903457"/>
                </a:lnTo>
                <a:lnTo>
                  <a:pt x="3903468" y="4879304"/>
                </a:lnTo>
                <a:lnTo>
                  <a:pt x="731900" y="4879304"/>
                </a:lnTo>
                <a:cubicBezTo>
                  <a:pt x="580319" y="4879304"/>
                  <a:pt x="439500" y="4833225"/>
                  <a:pt x="322688" y="4754310"/>
                </a:cubicBezTo>
                <a:lnTo>
                  <a:pt x="214369" y="4664940"/>
                </a:lnTo>
                <a:lnTo>
                  <a:pt x="124998" y="4556624"/>
                </a:lnTo>
                <a:cubicBezTo>
                  <a:pt x="46081" y="4439815"/>
                  <a:pt x="0" y="4298999"/>
                  <a:pt x="0" y="4147421"/>
                </a:cubicBezTo>
                <a:close/>
                <a:moveTo>
                  <a:pt x="975849" y="0"/>
                </a:moveTo>
                <a:lnTo>
                  <a:pt x="2195680" y="0"/>
                </a:lnTo>
                <a:cubicBezTo>
                  <a:pt x="2296735" y="0"/>
                  <a:pt x="2393006" y="20480"/>
                  <a:pt x="2480569" y="57516"/>
                </a:cubicBezTo>
                <a:lnTo>
                  <a:pt x="2604892" y="124995"/>
                </a:lnTo>
                <a:lnTo>
                  <a:pt x="2713211" y="214364"/>
                </a:lnTo>
                <a:cubicBezTo>
                  <a:pt x="2845659" y="346810"/>
                  <a:pt x="2927580" y="529783"/>
                  <a:pt x="2927580" y="731888"/>
                </a:cubicBezTo>
                <a:lnTo>
                  <a:pt x="2927580" y="1951702"/>
                </a:lnTo>
                <a:lnTo>
                  <a:pt x="2927581" y="1951702"/>
                </a:lnTo>
                <a:lnTo>
                  <a:pt x="2927581" y="1951703"/>
                </a:lnTo>
                <a:lnTo>
                  <a:pt x="4147417" y="1951703"/>
                </a:lnTo>
                <a:cubicBezTo>
                  <a:pt x="4298999" y="1951703"/>
                  <a:pt x="4439818" y="1997783"/>
                  <a:pt x="4556630" y="2076699"/>
                </a:cubicBezTo>
                <a:lnTo>
                  <a:pt x="4664949" y="2166068"/>
                </a:lnTo>
                <a:lnTo>
                  <a:pt x="4754320" y="2274386"/>
                </a:lnTo>
                <a:cubicBezTo>
                  <a:pt x="4833237" y="2391196"/>
                  <a:pt x="4879317" y="2532013"/>
                  <a:pt x="4879317" y="2683593"/>
                </a:cubicBezTo>
                <a:lnTo>
                  <a:pt x="4879317" y="3903406"/>
                </a:lnTo>
                <a:lnTo>
                  <a:pt x="3903446" y="3903406"/>
                </a:lnTo>
                <a:lnTo>
                  <a:pt x="3903446" y="2927558"/>
                </a:lnTo>
                <a:lnTo>
                  <a:pt x="3903445" y="2927558"/>
                </a:lnTo>
                <a:lnTo>
                  <a:pt x="3903445" y="2927557"/>
                </a:lnTo>
                <a:lnTo>
                  <a:pt x="1951714" y="2927557"/>
                </a:lnTo>
                <a:lnTo>
                  <a:pt x="1951714" y="975855"/>
                </a:lnTo>
                <a:lnTo>
                  <a:pt x="1951713" y="975855"/>
                </a:lnTo>
                <a:lnTo>
                  <a:pt x="1951713" y="975854"/>
                </a:lnTo>
                <a:lnTo>
                  <a:pt x="975849" y="975854"/>
                </a:lnTo>
                <a:close/>
              </a:path>
            </a:pathLst>
          </a:custGeom>
        </p:spPr>
        <p:txBody>
          <a:bodyPr wrap="square">
            <a:noAutofit/>
          </a:bodyPr>
          <a:lstStyle>
            <a:lvl1pPr>
              <a:defRPr sz="1200"/>
            </a:lvl1pPr>
          </a:lstStyle>
          <a:p>
            <a:endParaRPr lang="en-US"/>
          </a:p>
        </p:txBody>
      </p:sp>
      <p:sp>
        <p:nvSpPr>
          <p:cNvPr id="4" name="Picture Placeholder 1">
            <a:extLst>
              <a:ext uri="{FF2B5EF4-FFF2-40B4-BE49-F238E27FC236}">
                <a16:creationId xmlns:a16="http://schemas.microsoft.com/office/drawing/2014/main" id="{FDBA57B1-CC5A-B63A-5FB8-0AB97731E167}"/>
              </a:ext>
            </a:extLst>
          </p:cNvPr>
          <p:cNvSpPr>
            <a:spLocks noGrp="1"/>
          </p:cNvSpPr>
          <p:nvPr>
            <p:ph type="pic" sz="quarter" idx="14" hasCustomPrompt="1"/>
          </p:nvPr>
        </p:nvSpPr>
        <p:spPr>
          <a:xfrm>
            <a:off x="0" y="0"/>
            <a:ext cx="12192000" cy="6858000"/>
          </a:xfrm>
        </p:spPr>
        <p:txBody>
          <a:bodyPr lIns="457200" tIns="457200" rIns="457200">
            <a:normAutofit/>
          </a:bodyPr>
          <a:lstStyle>
            <a:lvl4pPr>
              <a:defRPr sz="1200"/>
            </a:lvl4pPr>
          </a:lstStyle>
          <a:p>
            <a:pPr lvl="3"/>
            <a:r>
              <a:rPr lang="en-US"/>
              <a:t>Click center image icon to add a background Image</a:t>
            </a:r>
          </a:p>
        </p:txBody>
      </p:sp>
    </p:spTree>
    <p:extLst>
      <p:ext uri="{BB962C8B-B14F-4D97-AF65-F5344CB8AC3E}">
        <p14:creationId xmlns:p14="http://schemas.microsoft.com/office/powerpoint/2010/main" val="85078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EG_offerings">
    <p:bg>
      <p:bgRef idx="1001">
        <a:schemeClr val="bg1"/>
      </p:bgRef>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D445559-67DA-F8AF-81D5-9904FBEA0C3C}"/>
              </a:ext>
            </a:extLst>
          </p:cNvPr>
          <p:cNvSpPr>
            <a:spLocks noGrp="1"/>
          </p:cNvSpPr>
          <p:nvPr>
            <p:ph idx="13" hasCustomPrompt="1"/>
          </p:nvPr>
        </p:nvSpPr>
        <p:spPr>
          <a:xfrm>
            <a:off x="3493449"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1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Text Placeholder 3">
            <a:extLst>
              <a:ext uri="{FF2B5EF4-FFF2-40B4-BE49-F238E27FC236}">
                <a16:creationId xmlns:a16="http://schemas.microsoft.com/office/drawing/2014/main" id="{6A441098-56C1-888D-B836-15158E4BAC0B}"/>
              </a:ext>
            </a:extLst>
          </p:cNvPr>
          <p:cNvSpPr>
            <a:spLocks noGrp="1"/>
          </p:cNvSpPr>
          <p:nvPr>
            <p:ph idx="14" hasCustomPrompt="1"/>
          </p:nvPr>
        </p:nvSpPr>
        <p:spPr>
          <a:xfrm>
            <a:off x="5600486"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Text Placeholder 4">
            <a:extLst>
              <a:ext uri="{FF2B5EF4-FFF2-40B4-BE49-F238E27FC236}">
                <a16:creationId xmlns:a16="http://schemas.microsoft.com/office/drawing/2014/main" id="{5BD7F0C7-5E69-B67B-6647-AFBD7C3C8704}"/>
              </a:ext>
            </a:extLst>
          </p:cNvPr>
          <p:cNvSpPr>
            <a:spLocks noGrp="1"/>
          </p:cNvSpPr>
          <p:nvPr>
            <p:ph idx="16" hasCustomPrompt="1"/>
          </p:nvPr>
        </p:nvSpPr>
        <p:spPr>
          <a:xfrm>
            <a:off x="7707523"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9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3" name="Text Placeholder 5">
            <a:extLst>
              <a:ext uri="{FF2B5EF4-FFF2-40B4-BE49-F238E27FC236}">
                <a16:creationId xmlns:a16="http://schemas.microsoft.com/office/drawing/2014/main" id="{A174D4A6-37AF-6CDC-DEDA-118D4769CDC3}"/>
              </a:ext>
            </a:extLst>
          </p:cNvPr>
          <p:cNvSpPr>
            <a:spLocks noGrp="1"/>
          </p:cNvSpPr>
          <p:nvPr>
            <p:ph idx="22" hasCustomPrompt="1"/>
          </p:nvPr>
        </p:nvSpPr>
        <p:spPr>
          <a:xfrm>
            <a:off x="9814560" y="1981199"/>
            <a:ext cx="1920240" cy="3550021"/>
          </a:xfrm>
          <a:prstGeom prst="rect">
            <a:avLst/>
          </a:prstGeom>
        </p:spPr>
        <p:txBody>
          <a:bodyPr vert="horz" lIns="0" tIns="45720" rIns="0" bIns="45720" rtlCol="0">
            <a:noAutofit/>
          </a:bodyPr>
          <a:lstStyle>
            <a:lvl1pPr>
              <a:defRPr sz="2000"/>
            </a:lvl1pPr>
            <a:lvl2pPr>
              <a:defRPr sz="1800"/>
            </a:lvl2pPr>
            <a:lvl3pPr>
              <a:defRPr sz="2400"/>
            </a:lvl3pPr>
            <a:lvl4pPr>
              <a:defRPr sz="1600"/>
            </a:lvl4pPr>
            <a:lvl5pPr>
              <a:defRPr sz="1600"/>
            </a:lvl5pPr>
            <a:lvl6pPr>
              <a:defRPr sz="1600"/>
            </a:lvl6pPr>
            <a:lvl7pPr>
              <a:defRPr sz="1600"/>
            </a:lvl7pPr>
            <a:lvl8pPr>
              <a:defRPr sz="1600"/>
            </a:lvl8pPr>
            <a:lvl9pPr>
              <a:defRPr sz="1200"/>
            </a:lvl9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2" name="Footer Placeholder 1">
            <a:extLst>
              <a:ext uri="{FF2B5EF4-FFF2-40B4-BE49-F238E27FC236}">
                <a16:creationId xmlns:a16="http://schemas.microsoft.com/office/drawing/2014/main" id="{A7CA0542-B95A-1FAA-EA96-C70DB50C3AA0}"/>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A03FFD81-EE9D-124D-D1F1-AA501AB261D4}"/>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4" name="Date Placeholder 3">
            <a:extLst>
              <a:ext uri="{FF2B5EF4-FFF2-40B4-BE49-F238E27FC236}">
                <a16:creationId xmlns:a16="http://schemas.microsoft.com/office/drawing/2014/main" id="{6B63A3F4-2E63-F2DC-E01F-C9386B1FF322}"/>
              </a:ext>
            </a:extLst>
          </p:cNvPr>
          <p:cNvSpPr>
            <a:spLocks noGrp="1"/>
          </p:cNvSpPr>
          <p:nvPr>
            <p:ph type="dt" sz="half" idx="25"/>
          </p:nvPr>
        </p:nvSpPr>
        <p:spPr/>
        <p:txBody>
          <a:bodyPr/>
          <a:lstStyle/>
          <a:p>
            <a:endParaRPr lang="en-US"/>
          </a:p>
        </p:txBody>
      </p:sp>
      <p:sp>
        <p:nvSpPr>
          <p:cNvPr id="12" name="Text Placeholder 9">
            <a:extLst>
              <a:ext uri="{FF2B5EF4-FFF2-40B4-BE49-F238E27FC236}">
                <a16:creationId xmlns:a16="http://schemas.microsoft.com/office/drawing/2014/main" id="{7B7393BC-64CE-B840-45BA-99CA896ED40B}"/>
              </a:ext>
            </a:extLst>
          </p:cNvPr>
          <p:cNvSpPr>
            <a:spLocks noGrp="1"/>
          </p:cNvSpPr>
          <p:nvPr>
            <p:ph type="body" sz="quarter" idx="15"/>
          </p:nvPr>
        </p:nvSpPr>
        <p:spPr>
          <a:xfrm>
            <a:off x="3449261" y="5643038"/>
            <a:ext cx="1927135" cy="296324"/>
          </a:xfrm>
        </p:spPr>
        <p:txBody>
          <a:bodyPr>
            <a:noAutofit/>
          </a:bodyPr>
          <a:lstStyle>
            <a:lvl1pPr>
              <a:defRPr sz="1200" b="1">
                <a:solidFill>
                  <a:schemeClr val="bg1">
                    <a:lumMod val="50000"/>
                  </a:schemeClr>
                </a:solidFill>
              </a:defRPr>
            </a:lvl1pPr>
            <a:lvl2pPr>
              <a:defRPr sz="1200"/>
            </a:lvl2pPr>
          </a:lstStyle>
          <a:p>
            <a:pPr lvl="0"/>
            <a:r>
              <a:rPr lang="en-US"/>
              <a:t>Click to</a:t>
            </a:r>
          </a:p>
        </p:txBody>
      </p:sp>
      <p:sp>
        <p:nvSpPr>
          <p:cNvPr id="14" name="Text Placeholder 9">
            <a:extLst>
              <a:ext uri="{FF2B5EF4-FFF2-40B4-BE49-F238E27FC236}">
                <a16:creationId xmlns:a16="http://schemas.microsoft.com/office/drawing/2014/main" id="{D6E611BD-CD84-4EFA-8649-FE85F1B93764}"/>
              </a:ext>
            </a:extLst>
          </p:cNvPr>
          <p:cNvSpPr>
            <a:spLocks noGrp="1"/>
          </p:cNvSpPr>
          <p:nvPr>
            <p:ph type="body" sz="quarter" idx="26"/>
          </p:nvPr>
        </p:nvSpPr>
        <p:spPr>
          <a:xfrm>
            <a:off x="6463088" y="5597551"/>
            <a:ext cx="2048395"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5" name="Text Placeholder 9">
            <a:extLst>
              <a:ext uri="{FF2B5EF4-FFF2-40B4-BE49-F238E27FC236}">
                <a16:creationId xmlns:a16="http://schemas.microsoft.com/office/drawing/2014/main" id="{F3467D48-1D83-AC87-B88F-3FFE286FB7C9}"/>
              </a:ext>
            </a:extLst>
          </p:cNvPr>
          <p:cNvSpPr>
            <a:spLocks noGrp="1"/>
          </p:cNvSpPr>
          <p:nvPr>
            <p:ph type="body" sz="quarter" idx="27"/>
          </p:nvPr>
        </p:nvSpPr>
        <p:spPr>
          <a:xfrm>
            <a:off x="9566769" y="5597551"/>
            <a:ext cx="2168031" cy="762000"/>
          </a:xfrm>
        </p:spPr>
        <p:txBody>
          <a:bodyPr>
            <a:noAutofit/>
          </a:bodyPr>
          <a:lstStyle>
            <a:lvl1pPr>
              <a:defRPr sz="1600" b="1"/>
            </a:lvl1pPr>
            <a:lvl2pPr>
              <a:defRPr sz="1400"/>
            </a:lvl2pPr>
            <a:lvl3pPr>
              <a:defRPr sz="1100"/>
            </a:lvl3pPr>
            <a:lvl4pPr>
              <a:defRPr sz="1100"/>
            </a:lvl4pPr>
            <a:lvl5pPr>
              <a:defRPr sz="1050"/>
            </a:lvl5pPr>
          </a:lstStyle>
          <a:p>
            <a:pPr lvl="0"/>
            <a:endParaRPr lang="en-US"/>
          </a:p>
        </p:txBody>
      </p:sp>
      <p:sp>
        <p:nvSpPr>
          <p:cNvPr id="16" name="Content Placeholder 3">
            <a:extLst>
              <a:ext uri="{FF2B5EF4-FFF2-40B4-BE49-F238E27FC236}">
                <a16:creationId xmlns:a16="http://schemas.microsoft.com/office/drawing/2014/main" id="{CCF3220D-7B47-2719-EF2A-C590E4183BFE}"/>
              </a:ext>
            </a:extLst>
          </p:cNvPr>
          <p:cNvSpPr>
            <a:spLocks noGrp="1"/>
          </p:cNvSpPr>
          <p:nvPr>
            <p:ph sz="quarter" idx="30"/>
          </p:nvPr>
        </p:nvSpPr>
        <p:spPr>
          <a:xfrm>
            <a:off x="5585058"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7" name="Content Placeholder 3">
            <a:extLst>
              <a:ext uri="{FF2B5EF4-FFF2-40B4-BE49-F238E27FC236}">
                <a16:creationId xmlns:a16="http://schemas.microsoft.com/office/drawing/2014/main" id="{86A2D71E-362E-D119-3E6C-80AF99C7C50A}"/>
              </a:ext>
            </a:extLst>
          </p:cNvPr>
          <p:cNvSpPr>
            <a:spLocks noGrp="1"/>
          </p:cNvSpPr>
          <p:nvPr>
            <p:ph sz="quarter" idx="31"/>
          </p:nvPr>
        </p:nvSpPr>
        <p:spPr>
          <a:xfrm>
            <a:off x="8663940" y="5597551"/>
            <a:ext cx="731520" cy="64008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18" name="Content Placeholder 3">
            <a:extLst>
              <a:ext uri="{FF2B5EF4-FFF2-40B4-BE49-F238E27FC236}">
                <a16:creationId xmlns:a16="http://schemas.microsoft.com/office/drawing/2014/main" id="{903BCD94-C08C-0E49-B33E-4626E6AF78B3}"/>
              </a:ext>
            </a:extLst>
          </p:cNvPr>
          <p:cNvSpPr txBox="1">
            <a:spLocks/>
          </p:cNvSpPr>
          <p:nvPr userDrawn="1"/>
        </p:nvSpPr>
        <p:spPr>
          <a:xfrm>
            <a:off x="3506346" y="1485214"/>
            <a:ext cx="7254330" cy="386605"/>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2000" b="0" i="0" kern="1200">
                <a:solidFill>
                  <a:schemeClr val="tx1"/>
                </a:solidFill>
                <a:latin typeface="Avenir Medium" panose="02000503020000020003" pitchFamily="2" charset="0"/>
                <a:ea typeface="+mn-ea"/>
                <a:cs typeface="+mn-cs"/>
              </a:defRPr>
            </a:lvl1pPr>
            <a:lvl2pPr marL="0" indent="0" algn="l" defTabSz="914400" rtl="0" eaLnBrk="1" latinLnBrk="0" hangingPunct="1">
              <a:lnSpc>
                <a:spcPct val="110000"/>
              </a:lnSpc>
              <a:spcBef>
                <a:spcPts val="500"/>
              </a:spcBef>
              <a:spcAft>
                <a:spcPts val="500"/>
              </a:spcAft>
              <a:buFont typeface="Arial" panose="020B0604020202020204" pitchFamily="34" charset="0"/>
              <a:buNone/>
              <a:defRPr sz="1800" b="1" i="0" kern="1200">
                <a:solidFill>
                  <a:schemeClr val="tx1"/>
                </a:solidFill>
                <a:latin typeface="+mj-lt"/>
                <a:ea typeface="+mn-ea"/>
                <a:cs typeface="+mn-cs"/>
              </a:defRPr>
            </a:lvl2pPr>
            <a:lvl3pPr marL="0" indent="0" algn="l" defTabSz="914400" rtl="0" eaLnBrk="1" latinLnBrk="0" hangingPunct="1">
              <a:lnSpc>
                <a:spcPct val="15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3pPr>
            <a:lvl4pPr marL="27432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4pPr>
            <a:lvl5pPr marL="548640" indent="-182880" algn="l" defTabSz="914400" rtl="0" eaLnBrk="1" latinLnBrk="0" hangingPunct="1">
              <a:lnSpc>
                <a:spcPct val="150000"/>
              </a:lnSpc>
              <a:spcBef>
                <a:spcPts val="0"/>
              </a:spcBef>
              <a:spcAft>
                <a:spcPts val="5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50000"/>
              </a:lnSpc>
              <a:spcBef>
                <a:spcPts val="0"/>
              </a:spcBef>
              <a:spcAft>
                <a:spcPts val="500"/>
              </a:spcAft>
              <a:buClr>
                <a:schemeClr val="tx2"/>
              </a:buClr>
              <a:buFont typeface="Arial" panose="020B0604020202020204" pitchFamily="34" charset="0"/>
              <a:buNone/>
              <a:defRPr sz="1200" kern="1200">
                <a:solidFill>
                  <a:schemeClr val="tx1"/>
                </a:solidFill>
                <a:latin typeface="+mn-lt"/>
                <a:ea typeface="+mn-ea"/>
                <a:cs typeface="+mn-cs"/>
              </a:defRPr>
            </a:lvl6pPr>
            <a:lvl7pPr marL="27432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7pPr>
            <a:lvl8pPr marL="548640" indent="-182880" algn="l" defTabSz="914400" rtl="0" eaLnBrk="1" latinLnBrk="0" hangingPunct="1">
              <a:lnSpc>
                <a:spcPct val="150000"/>
              </a:lnSpc>
              <a:spcBef>
                <a:spcPts val="0"/>
              </a:spcBef>
              <a:spcAft>
                <a:spcPts val="5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12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lnSpc>
                <a:spcPts val="2000"/>
              </a:lnSpc>
            </a:pPr>
            <a:r>
              <a:rPr lang="en-US" sz="1400" b="1">
                <a:solidFill>
                  <a:schemeClr val="tx1"/>
                </a:solidFill>
                <a:latin typeface="+mn-lt"/>
              </a:rPr>
              <a:t>Activities</a:t>
            </a:r>
          </a:p>
        </p:txBody>
      </p:sp>
      <p:sp>
        <p:nvSpPr>
          <p:cNvPr id="3" name="Content Placeholder 3">
            <a:extLst>
              <a:ext uri="{FF2B5EF4-FFF2-40B4-BE49-F238E27FC236}">
                <a16:creationId xmlns:a16="http://schemas.microsoft.com/office/drawing/2014/main" id="{6A471789-5397-150D-53C9-3EC799A035BB}"/>
              </a:ext>
            </a:extLst>
          </p:cNvPr>
          <p:cNvSpPr>
            <a:spLocks noGrp="1"/>
          </p:cNvSpPr>
          <p:nvPr>
            <p:ph sz="quarter" idx="28"/>
          </p:nvPr>
        </p:nvSpPr>
        <p:spPr>
          <a:xfrm>
            <a:off x="457200" y="457200"/>
            <a:ext cx="548640" cy="548640"/>
          </a:xfrm>
        </p:spPr>
        <p:txBody>
          <a:bodyPr lIns="457200" tIns="457200" rIns="457200" bIns="457200">
            <a:noAutofit/>
          </a:bodyPr>
          <a:lstStyle>
            <a:lvl1pPr>
              <a:defRPr sz="1600"/>
            </a:lvl1pPr>
            <a:lvl2pPr>
              <a:defRPr sz="1400"/>
            </a:lvl2pPr>
            <a:lvl3pPr>
              <a:defRPr sz="1100"/>
            </a:lvl3pPr>
            <a:lvl4pPr>
              <a:defRPr sz="1100"/>
            </a:lvl4pPr>
            <a:lvl5pPr>
              <a:defRPr sz="1050"/>
            </a:lvl5pPr>
          </a:lstStyle>
          <a:p>
            <a:pPr lvl="0"/>
            <a:endParaRPr lang="en-US"/>
          </a:p>
        </p:txBody>
      </p:sp>
      <p:sp>
        <p:nvSpPr>
          <p:cNvPr id="6" name="Text Placeholder 9">
            <a:extLst>
              <a:ext uri="{FF2B5EF4-FFF2-40B4-BE49-F238E27FC236}">
                <a16:creationId xmlns:a16="http://schemas.microsoft.com/office/drawing/2014/main" id="{991F8461-A838-D4A5-57A6-F03E38E0734F}"/>
              </a:ext>
            </a:extLst>
          </p:cNvPr>
          <p:cNvSpPr>
            <a:spLocks noGrp="1"/>
          </p:cNvSpPr>
          <p:nvPr>
            <p:ph type="body" sz="quarter" idx="29" hasCustomPrompt="1"/>
          </p:nvPr>
        </p:nvSpPr>
        <p:spPr>
          <a:xfrm>
            <a:off x="1154876" y="457200"/>
            <a:ext cx="3161037" cy="548640"/>
          </a:xfrm>
        </p:spPr>
        <p:txBody>
          <a:bodyPr anchor="ctr">
            <a:noAutofit/>
          </a:bodyPr>
          <a:lstStyle>
            <a:lvl1pPr>
              <a:defRPr sz="1600"/>
            </a:lvl1pPr>
            <a:lvl2pPr>
              <a:defRPr sz="2800" b="1">
                <a:latin typeface="+mj-lt"/>
                <a:cs typeface="Segoe UI" panose="020B0502040204020203" pitchFamily="34" charset="0"/>
              </a:defRPr>
            </a:lvl2pPr>
            <a:lvl3pPr>
              <a:defRPr sz="1100"/>
            </a:lvl3pPr>
            <a:lvl4pPr>
              <a:defRPr sz="1100"/>
            </a:lvl4pPr>
            <a:lvl5pPr>
              <a:defRPr sz="1050"/>
            </a:lvl5pPr>
          </a:lstStyle>
          <a:p>
            <a:r>
              <a:rPr lang="en-US" sz="2800" b="1"/>
              <a:t>Aim Engage Grow</a:t>
            </a:r>
          </a:p>
        </p:txBody>
      </p:sp>
    </p:spTree>
    <p:extLst>
      <p:ext uri="{BB962C8B-B14F-4D97-AF65-F5344CB8AC3E}">
        <p14:creationId xmlns:p14="http://schemas.microsoft.com/office/powerpoint/2010/main" val="1638828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301-Split(Light)">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4"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5562600" cy="4754827"/>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4" name="Footer Placeholder 1">
            <a:extLst>
              <a:ext uri="{FF2B5EF4-FFF2-40B4-BE49-F238E27FC236}">
                <a16:creationId xmlns:a16="http://schemas.microsoft.com/office/drawing/2014/main" id="{9A5408B3-50CA-5AF6-D86B-9A218379A323}"/>
              </a:ext>
            </a:extLst>
          </p:cNvPr>
          <p:cNvSpPr>
            <a:spLocks noGrp="1"/>
          </p:cNvSpPr>
          <p:nvPr>
            <p:ph type="ftr" sz="quarter" idx="23"/>
          </p:nvPr>
        </p:nvSpPr>
        <p:spPr/>
        <p:txBody>
          <a:bodyPr/>
          <a:lstStyle/>
          <a:p>
            <a:r>
              <a:rPr lang="en-US"/>
              <a:t> </a:t>
            </a:r>
          </a:p>
        </p:txBody>
      </p:sp>
      <p:sp>
        <p:nvSpPr>
          <p:cNvPr id="5" name="Slide Number Placeholder 1">
            <a:extLst>
              <a:ext uri="{FF2B5EF4-FFF2-40B4-BE49-F238E27FC236}">
                <a16:creationId xmlns:a16="http://schemas.microsoft.com/office/drawing/2014/main" id="{9B715A40-E722-0057-588C-F7689D317F40}"/>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B7F625B7-70C6-2941-50ED-84F2E6342E3C}"/>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5164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303-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7027B06B-C10C-FACE-4C33-D2F495CF4BAC}"/>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CECDB5AB-796F-6BC8-1944-F3B032D47A94}"/>
              </a:ext>
            </a:extLst>
          </p:cNvPr>
          <p:cNvSpPr>
            <a:spLocks noGrp="1"/>
          </p:cNvSpPr>
          <p:nvPr>
            <p:ph type="body" sz="quarter" idx="22" hasCustomPrompt="1"/>
          </p:nvPr>
        </p:nvSpPr>
        <p:spPr>
          <a:xfrm>
            <a:off x="457457" y="2514610"/>
            <a:ext cx="556232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7" name="Title 1">
            <a:extLst>
              <a:ext uri="{FF2B5EF4-FFF2-40B4-BE49-F238E27FC236}">
                <a16:creationId xmlns:a16="http://schemas.microsoft.com/office/drawing/2014/main" id="{C90F10DB-A337-A430-BA91-0DFA2D01B913}"/>
              </a:ext>
            </a:extLst>
          </p:cNvPr>
          <p:cNvSpPr>
            <a:spLocks noGrp="1"/>
          </p:cNvSpPr>
          <p:nvPr>
            <p:ph type="title" hasCustomPrompt="1"/>
          </p:nvPr>
        </p:nvSpPr>
        <p:spPr>
          <a:xfrm>
            <a:off x="457200" y="2865152"/>
            <a:ext cx="5562600" cy="3291803"/>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B634F860-B062-3EF3-773C-B9E83F9543B7}"/>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D7DBBEBB-928B-3ED5-4EF8-98B1DFFAC6B3}"/>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2" name="Date Placeholder 1">
            <a:extLst>
              <a:ext uri="{FF2B5EF4-FFF2-40B4-BE49-F238E27FC236}">
                <a16:creationId xmlns:a16="http://schemas.microsoft.com/office/drawing/2014/main" id="{E38E6305-C949-D715-94C0-65C98098EF4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119924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305-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6" y="1066800"/>
            <a:ext cx="5562321"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1"/>
            <a:ext cx="5562600"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3718531"/>
            <a:ext cx="5562594"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no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CFDC22AA-8955-4549-8417-BF2C27E3741A}"/>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ED0B97C-6655-963E-97B0-9E4A91C2602F}"/>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E819F8E7-339A-946B-D686-696BD96380E4}"/>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9758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07-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97A1A1A-BAA7-5EC9-A726-BCA8DBC28404}"/>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8" y="2514610"/>
            <a:ext cx="5562260"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2"/>
            <a:ext cx="5562599" cy="1554480"/>
          </a:xfrm>
        </p:spPr>
        <p:txBody>
          <a:bodyPr rIns="274320" anchor="t"/>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556253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6172200" y="0"/>
            <a:ext cx="6019800" cy="6858000"/>
          </a:xfrm>
          <a:prstGeom prst="rect">
            <a:avLst/>
          </a:prstGeom>
          <a:solidFill>
            <a:schemeClr val="bg1"/>
          </a:solidFill>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1D3D8E2D-9C21-5E6F-0B9F-451F0D46E6EE}"/>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E5682244-4BE2-EA39-8B12-36283B463E7B}"/>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281EFB7D-3138-654F-4628-9D59DC4BDC5D}"/>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53718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09-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5" y="1066800"/>
            <a:ext cx="6514774"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1417342"/>
            <a:ext cx="6515100" cy="4663389"/>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3" name="Footer Placeholder 1">
            <a:extLst>
              <a:ext uri="{FF2B5EF4-FFF2-40B4-BE49-F238E27FC236}">
                <a16:creationId xmlns:a16="http://schemas.microsoft.com/office/drawing/2014/main" id="{F21CF95D-46CA-B5D4-650D-3790E57A935F}"/>
              </a:ext>
            </a:extLst>
          </p:cNvPr>
          <p:cNvSpPr>
            <a:spLocks noGrp="1"/>
          </p:cNvSpPr>
          <p:nvPr>
            <p:ph type="ftr" sz="quarter" idx="23"/>
          </p:nvPr>
        </p:nvSpPr>
        <p:spPr/>
        <p:txBody>
          <a:bodyPr/>
          <a:lstStyle/>
          <a:p>
            <a:r>
              <a:rPr lang="en-US"/>
              <a:t> </a:t>
            </a:r>
          </a:p>
        </p:txBody>
      </p:sp>
      <p:sp>
        <p:nvSpPr>
          <p:cNvPr id="4" name="Slide Number Placeholder 1">
            <a:extLst>
              <a:ext uri="{FF2B5EF4-FFF2-40B4-BE49-F238E27FC236}">
                <a16:creationId xmlns:a16="http://schemas.microsoft.com/office/drawing/2014/main" id="{515691F9-97E7-99A7-7C27-F7DE1BB48CD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5" name="Date Placeholder 4">
            <a:extLst>
              <a:ext uri="{FF2B5EF4-FFF2-40B4-BE49-F238E27FC236}">
                <a16:creationId xmlns:a16="http://schemas.microsoft.com/office/drawing/2014/main" id="{464ED545-5DFB-331C-0420-BD3D9A1FE2A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418987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11-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1C6A4B56-D41A-382A-7606-E689F0C50B85}"/>
              </a:ext>
            </a:extLst>
          </p:cNvPr>
          <p:cNvSpPr>
            <a:spLocks noGrp="1"/>
          </p:cNvSpPr>
          <p:nvPr>
            <p:ph sz="quarter" idx="18" hasCustomPrompt="1"/>
          </p:nvPr>
        </p:nvSpPr>
        <p:spPr>
          <a:xfrm>
            <a:off x="457201" y="1417342"/>
            <a:ext cx="1005829" cy="1005829"/>
          </a:xfrm>
          <a:prstGeom prst="rect">
            <a:avLst/>
          </a:prstGeom>
        </p:spPr>
        <p:txBody>
          <a:bodyPr/>
          <a:lstStyle>
            <a:lvl6pPr>
              <a:defRPr>
                <a:latin typeface="+mn-lt"/>
              </a:defRPr>
            </a:lvl6pPr>
          </a:lstStyle>
          <a:p>
            <a:pPr lvl="5"/>
            <a:r>
              <a:rPr lang="en-US"/>
              <a:t>Click to add Content</a:t>
            </a:r>
          </a:p>
        </p:txBody>
      </p:sp>
      <p:sp>
        <p:nvSpPr>
          <p:cNvPr id="13" name="Text Placeholder 10">
            <a:extLst>
              <a:ext uri="{FF2B5EF4-FFF2-40B4-BE49-F238E27FC236}">
                <a16:creationId xmlns:a16="http://schemas.microsoft.com/office/drawing/2014/main" id="{D45682CA-7330-D42C-62A1-D223FBBFF5E6}"/>
              </a:ext>
            </a:extLst>
          </p:cNvPr>
          <p:cNvSpPr>
            <a:spLocks noGrp="1"/>
          </p:cNvSpPr>
          <p:nvPr>
            <p:ph type="body" sz="quarter" idx="22" hasCustomPrompt="1"/>
          </p:nvPr>
        </p:nvSpPr>
        <p:spPr>
          <a:xfrm>
            <a:off x="457458" y="2514610"/>
            <a:ext cx="6514772"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1" y="2865152"/>
            <a:ext cx="6515100" cy="3200365"/>
          </a:xfrm>
        </p:spPr>
        <p:txBody>
          <a:bodyPr r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448F83BD-5A43-A369-97CC-ABCDF3CB56C3}"/>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CD5E19AA-8591-4CC6-BFC9-A23B52D9BFF2}"/>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0D6812E5-F7EB-943D-FC47-38B23793A469}"/>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57114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13-Split(Ligh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27038" y="1066800"/>
            <a:ext cx="6545191" cy="274287"/>
          </a:xfrm>
          <a:prstGeom prst="rect">
            <a:avLst/>
          </a:prstGeom>
        </p:spPr>
        <p:txBody>
          <a:bodyPr>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26781" y="1417341"/>
            <a:ext cx="6545519" cy="219456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26782" y="3703291"/>
            <a:ext cx="6545512" cy="2377440"/>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6" name="Footer Placeholder 1">
            <a:extLst>
              <a:ext uri="{FF2B5EF4-FFF2-40B4-BE49-F238E27FC236}">
                <a16:creationId xmlns:a16="http://schemas.microsoft.com/office/drawing/2014/main" id="{FFCF8E7C-0EB7-7088-86D4-956FE91E931F}"/>
              </a:ext>
            </a:extLst>
          </p:cNvPr>
          <p:cNvSpPr>
            <a:spLocks noGrp="1"/>
          </p:cNvSpPr>
          <p:nvPr>
            <p:ph type="ftr" sz="quarter" idx="23"/>
          </p:nvPr>
        </p:nvSpPr>
        <p:spPr/>
        <p:txBody>
          <a:bodyPr/>
          <a:lstStyle/>
          <a:p>
            <a:r>
              <a:rPr lang="en-US"/>
              <a:t> </a:t>
            </a:r>
          </a:p>
        </p:txBody>
      </p:sp>
      <p:sp>
        <p:nvSpPr>
          <p:cNvPr id="10" name="Slide Number Placeholder 1">
            <a:extLst>
              <a:ext uri="{FF2B5EF4-FFF2-40B4-BE49-F238E27FC236}">
                <a16:creationId xmlns:a16="http://schemas.microsoft.com/office/drawing/2014/main" id="{D6AAFB69-7519-DE16-4CCD-56313E307855}"/>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30C2E5DA-94F4-0F95-D266-B2321F378900}"/>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29176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15-Split(Ligh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909E80C7-CA5A-BB37-6216-85CCF101AE7B}"/>
              </a:ext>
            </a:extLst>
          </p:cNvPr>
          <p:cNvSpPr>
            <a:spLocks noGrp="1"/>
          </p:cNvSpPr>
          <p:nvPr>
            <p:ph sz="quarter" idx="18" hasCustomPrompt="1"/>
          </p:nvPr>
        </p:nvSpPr>
        <p:spPr>
          <a:xfrm>
            <a:off x="457200" y="1417342"/>
            <a:ext cx="1005829" cy="1005829"/>
          </a:xfrm>
          <a:prstGeom prst="rect">
            <a:avLst/>
          </a:prstGeom>
        </p:spPr>
        <p:txBody>
          <a:bodyPr/>
          <a:lstStyle>
            <a:lvl6pPr>
              <a:defRPr>
                <a:latin typeface="+mn-lt"/>
              </a:defRPr>
            </a:lvl6pPr>
          </a:lstStyle>
          <a:p>
            <a:pPr lvl="5"/>
            <a:r>
              <a:rPr lang="en-US"/>
              <a:t>Click to add Content</a:t>
            </a:r>
          </a:p>
        </p:txBody>
      </p:sp>
      <p:sp>
        <p:nvSpPr>
          <p:cNvPr id="8" name="Text Placeholder 9">
            <a:extLst>
              <a:ext uri="{FF2B5EF4-FFF2-40B4-BE49-F238E27FC236}">
                <a16:creationId xmlns:a16="http://schemas.microsoft.com/office/drawing/2014/main" id="{AFD55F03-8D8D-785F-A208-56FCE993AB38}"/>
              </a:ext>
            </a:extLst>
          </p:cNvPr>
          <p:cNvSpPr>
            <a:spLocks noGrp="1"/>
          </p:cNvSpPr>
          <p:nvPr>
            <p:ph type="body" sz="quarter" idx="22" hasCustomPrompt="1"/>
          </p:nvPr>
        </p:nvSpPr>
        <p:spPr>
          <a:xfrm>
            <a:off x="457457" y="2514610"/>
            <a:ext cx="6514773" cy="274287"/>
          </a:xfrm>
          <a:prstGeom prst="rect">
            <a:avLst/>
          </a:prstGeom>
        </p:spPr>
        <p:txBody>
          <a:bodyPr r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457200" y="2865153"/>
            <a:ext cx="6515100" cy="1554480"/>
          </a:xfrm>
        </p:spPr>
        <p:txBody>
          <a:bodyPr rIns="274320" anchor="b"/>
          <a:lstStyle>
            <a:lvl1pPr>
              <a:defRPr sz="5000"/>
            </a:lvl1pPr>
          </a:lstStyle>
          <a:p>
            <a:r>
              <a:rPr lang="en-US"/>
              <a:t>Headline Avenir Bold (50pt)</a:t>
            </a:r>
          </a:p>
        </p:txBody>
      </p:sp>
      <p:sp>
        <p:nvSpPr>
          <p:cNvPr id="7" name="Content Placeholder 1">
            <a:extLst>
              <a:ext uri="{FF2B5EF4-FFF2-40B4-BE49-F238E27FC236}">
                <a16:creationId xmlns:a16="http://schemas.microsoft.com/office/drawing/2014/main" id="{D55CB575-0542-1F71-6109-6B84AF7BFD63}"/>
              </a:ext>
            </a:extLst>
          </p:cNvPr>
          <p:cNvSpPr>
            <a:spLocks noGrp="1"/>
          </p:cNvSpPr>
          <p:nvPr>
            <p:ph sz="quarter" idx="15"/>
          </p:nvPr>
        </p:nvSpPr>
        <p:spPr>
          <a:xfrm>
            <a:off x="457200" y="4526267"/>
            <a:ext cx="6515093" cy="1737341"/>
          </a:xfrm>
          <a:prstGeom prst="rect">
            <a:avLst/>
          </a:prstGeom>
        </p:spPr>
        <p:txBody>
          <a:bodyPr rIns="274320"/>
          <a:lstStyle>
            <a:lvl1pPr>
              <a:defRPr>
                <a:latin typeface="+mn-lt"/>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7124700" y="0"/>
            <a:ext cx="5067300" cy="6858000"/>
          </a:xfrm>
          <a:prstGeom prst="rect">
            <a:avLst/>
          </a:prstGeom>
        </p:spPr>
        <p:txBody>
          <a:bodyPr lIns="457200" tIns="457200" rIns="457200" bIns="45720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10" name="Footer Placeholder 1">
            <a:extLst>
              <a:ext uri="{FF2B5EF4-FFF2-40B4-BE49-F238E27FC236}">
                <a16:creationId xmlns:a16="http://schemas.microsoft.com/office/drawing/2014/main" id="{7791181D-0C3F-8FE6-553E-B25F8A0CB2B5}"/>
              </a:ext>
            </a:extLst>
          </p:cNvPr>
          <p:cNvSpPr>
            <a:spLocks noGrp="1"/>
          </p:cNvSpPr>
          <p:nvPr>
            <p:ph type="ftr" sz="quarter" idx="23"/>
          </p:nvPr>
        </p:nvSpPr>
        <p:spPr/>
        <p:txBody>
          <a:bodyPr/>
          <a:lstStyle/>
          <a:p>
            <a:r>
              <a:rPr lang="en-US"/>
              <a:t> </a:t>
            </a:r>
          </a:p>
        </p:txBody>
      </p:sp>
      <p:sp>
        <p:nvSpPr>
          <p:cNvPr id="11" name="Slide Number Placeholder 1">
            <a:extLst>
              <a:ext uri="{FF2B5EF4-FFF2-40B4-BE49-F238E27FC236}">
                <a16:creationId xmlns:a16="http://schemas.microsoft.com/office/drawing/2014/main" id="{C689A16E-9678-9D85-CF25-61E71B027091}"/>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5B389785-D972-1158-3588-C849B6DC4B31}"/>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215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17-Split(Light)">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BBA164F5-10BB-E048-6DCD-D3496DF286B9}"/>
              </a:ext>
            </a:extLst>
          </p:cNvPr>
          <p:cNvSpPr>
            <a:spLocks noGrp="1"/>
          </p:cNvSpPr>
          <p:nvPr>
            <p:ph type="body" sz="quarter" idx="22" hasCustomPrompt="1"/>
          </p:nvPr>
        </p:nvSpPr>
        <p:spPr>
          <a:xfrm>
            <a:off x="6172218" y="1066800"/>
            <a:ext cx="5562320" cy="274287"/>
          </a:xfrm>
          <a:prstGeom prst="rect">
            <a:avLst/>
          </a:prstGeom>
        </p:spPr>
        <p:txBody>
          <a:bodyPr lIns="274320">
            <a:noAutofit/>
          </a:bodyPr>
          <a:lstStyle>
            <a:lvl1pPr>
              <a:spcBef>
                <a:spcPts val="0"/>
              </a:spcBef>
              <a:spcAft>
                <a:spcPts val="0"/>
              </a:spcAft>
              <a:defRPr sz="1000" b="0" i="0">
                <a:solidFill>
                  <a:schemeClr val="tx2"/>
                </a:solidFill>
                <a:latin typeface="+mn-lt"/>
              </a:defRPr>
            </a:lvl1pPr>
          </a:lstStyle>
          <a:p>
            <a:pPr lvl="0"/>
            <a:r>
              <a:rPr lang="en-US"/>
              <a:t>Eyebrow</a:t>
            </a:r>
          </a:p>
        </p:txBody>
      </p:sp>
      <p:sp>
        <p:nvSpPr>
          <p:cNvPr id="2" name="Title 1">
            <a:extLst>
              <a:ext uri="{FF2B5EF4-FFF2-40B4-BE49-F238E27FC236}">
                <a16:creationId xmlns:a16="http://schemas.microsoft.com/office/drawing/2014/main" id="{4F5792B7-C297-F6EF-81A7-3245242C3B82}"/>
              </a:ext>
            </a:extLst>
          </p:cNvPr>
          <p:cNvSpPr>
            <a:spLocks noGrp="1"/>
          </p:cNvSpPr>
          <p:nvPr>
            <p:ph type="title" hasCustomPrompt="1"/>
          </p:nvPr>
        </p:nvSpPr>
        <p:spPr>
          <a:xfrm>
            <a:off x="6172200" y="1417342"/>
            <a:ext cx="5562600" cy="4754827"/>
          </a:xfrm>
        </p:spPr>
        <p:txBody>
          <a:bodyPr lIns="274320" anchor="t"/>
          <a:lstStyle>
            <a:lvl1pPr>
              <a:defRPr sz="5000"/>
            </a:lvl1pPr>
          </a:lstStyle>
          <a:p>
            <a:r>
              <a:rPr lang="en-US"/>
              <a:t>Headline Avenir Bold (50pt)</a:t>
            </a:r>
          </a:p>
        </p:txBody>
      </p:sp>
      <p:sp>
        <p:nvSpPr>
          <p:cNvPr id="9" name="Content Placeholder 2">
            <a:extLst>
              <a:ext uri="{FF2B5EF4-FFF2-40B4-BE49-F238E27FC236}">
                <a16:creationId xmlns:a16="http://schemas.microsoft.com/office/drawing/2014/main" id="{48D590E7-24BB-8D02-87B0-CC0A89CF3858}"/>
              </a:ext>
            </a:extLst>
          </p:cNvPr>
          <p:cNvSpPr>
            <a:spLocks noGrp="1"/>
          </p:cNvSpPr>
          <p:nvPr>
            <p:ph sz="quarter" idx="14" hasCustomPrompt="1"/>
          </p:nvPr>
        </p:nvSpPr>
        <p:spPr>
          <a:xfrm>
            <a:off x="0" y="0"/>
            <a:ext cx="6019800" cy="6858000"/>
          </a:xfrm>
          <a:prstGeom prst="rect">
            <a:avLst/>
          </a:prstGeom>
        </p:spPr>
        <p:txBody>
          <a:bodyPr lIns="548640" tIns="548640" rIns="548640" bIns="54864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Body 2 (16pt)</a:t>
            </a:r>
          </a:p>
          <a:p>
            <a:pPr lvl="6"/>
            <a:r>
              <a:rPr lang="en-US"/>
              <a:t>Bullet 3 (16pt)</a:t>
            </a:r>
          </a:p>
          <a:p>
            <a:pPr lvl="7"/>
            <a:r>
              <a:rPr lang="en-US"/>
              <a:t>Bullet 4 (16pt)</a:t>
            </a:r>
          </a:p>
          <a:p>
            <a:pPr lvl="8"/>
            <a:endParaRPr lang="en-US"/>
          </a:p>
        </p:txBody>
      </p:sp>
      <p:sp>
        <p:nvSpPr>
          <p:cNvPr id="7" name="Footer Placeholder 1">
            <a:extLst>
              <a:ext uri="{FF2B5EF4-FFF2-40B4-BE49-F238E27FC236}">
                <a16:creationId xmlns:a16="http://schemas.microsoft.com/office/drawing/2014/main" id="{7843EBF7-A65F-3147-4257-87FA21338D2A}"/>
              </a:ext>
            </a:extLst>
          </p:cNvPr>
          <p:cNvSpPr>
            <a:spLocks noGrp="1"/>
          </p:cNvSpPr>
          <p:nvPr>
            <p:ph type="ftr" sz="quarter" idx="23"/>
          </p:nvPr>
        </p:nvSpPr>
        <p:spPr/>
        <p:txBody>
          <a:bodyPr/>
          <a:lstStyle/>
          <a:p>
            <a:r>
              <a:rPr lang="en-US"/>
              <a:t> </a:t>
            </a:r>
          </a:p>
        </p:txBody>
      </p:sp>
      <p:sp>
        <p:nvSpPr>
          <p:cNvPr id="8" name="Slide Number Placeholder 1">
            <a:extLst>
              <a:ext uri="{FF2B5EF4-FFF2-40B4-BE49-F238E27FC236}">
                <a16:creationId xmlns:a16="http://schemas.microsoft.com/office/drawing/2014/main" id="{999FF8E2-060F-DAA9-EE94-CD2898514C8C}"/>
              </a:ext>
            </a:extLst>
          </p:cNvPr>
          <p:cNvSpPr>
            <a:spLocks noGrp="1"/>
          </p:cNvSpPr>
          <p:nvPr>
            <p:ph type="sldNum" sz="quarter" idx="24"/>
          </p:nvPr>
        </p:nvSpPr>
        <p:spPr/>
        <p:txBody>
          <a:bodyPr/>
          <a:lstStyle/>
          <a:p>
            <a:r>
              <a:rPr lang="en-US" sz="700" b="0" spc="0"/>
              <a:t> © 2023 NTT DATA Americas, Inc. All rights.   </a:t>
            </a:r>
            <a:fld id="{FE1DF7C7-AE50-704D-BB22-8176CCB5033A}" type="slidenum">
              <a:rPr lang="en-US" spc="0" smtClean="0"/>
              <a:pPr/>
              <a:t>‹#›</a:t>
            </a:fld>
            <a:endParaRPr lang="en-US" spc="0"/>
          </a:p>
        </p:txBody>
      </p:sp>
      <p:sp>
        <p:nvSpPr>
          <p:cNvPr id="3" name="Date Placeholder 2">
            <a:extLst>
              <a:ext uri="{FF2B5EF4-FFF2-40B4-BE49-F238E27FC236}">
                <a16:creationId xmlns:a16="http://schemas.microsoft.com/office/drawing/2014/main" id="{C7759B2E-4DBF-3AE5-2AAE-F0613FB346C2}"/>
              </a:ext>
            </a:extLst>
          </p:cNvPr>
          <p:cNvSpPr>
            <a:spLocks noGrp="1"/>
          </p:cNvSpPr>
          <p:nvPr>
            <p:ph type="dt" sz="half" idx="25"/>
          </p:nvPr>
        </p:nvSpPr>
        <p:spPr/>
        <p:txBody>
          <a:bodyPr/>
          <a:lstStyle/>
          <a:p>
            <a:endParaRPr lang="en-US"/>
          </a:p>
        </p:txBody>
      </p:sp>
    </p:spTree>
    <p:extLst>
      <p:ext uri="{BB962C8B-B14F-4D97-AF65-F5344CB8AC3E}">
        <p14:creationId xmlns:p14="http://schemas.microsoft.com/office/powerpoint/2010/main" val="385370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5.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2.xml"/><Relationship Id="rId21" Type="http://schemas.openxmlformats.org/officeDocument/2006/relationships/slideLayout" Target="../slideLayouts/slideLayout27.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63" Type="http://schemas.openxmlformats.org/officeDocument/2006/relationships/slideLayout" Target="../slideLayouts/slideLayout69.xml"/><Relationship Id="rId68" Type="http://schemas.openxmlformats.org/officeDocument/2006/relationships/slideLayout" Target="../slideLayouts/slideLayout74.xml"/><Relationship Id="rId84" Type="http://schemas.openxmlformats.org/officeDocument/2006/relationships/slideLayout" Target="../slideLayouts/slideLayout90.xml"/><Relationship Id="rId89" Type="http://schemas.openxmlformats.org/officeDocument/2006/relationships/slideLayout" Target="../slideLayouts/slideLayout95.xml"/><Relationship Id="rId16" Type="http://schemas.openxmlformats.org/officeDocument/2006/relationships/slideLayout" Target="../slideLayouts/slideLayout22.xml"/><Relationship Id="rId11" Type="http://schemas.openxmlformats.org/officeDocument/2006/relationships/slideLayout" Target="../slideLayouts/slideLayout17.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53" Type="http://schemas.openxmlformats.org/officeDocument/2006/relationships/slideLayout" Target="../slideLayouts/slideLayout59.xml"/><Relationship Id="rId58" Type="http://schemas.openxmlformats.org/officeDocument/2006/relationships/slideLayout" Target="../slideLayouts/slideLayout64.xml"/><Relationship Id="rId74" Type="http://schemas.openxmlformats.org/officeDocument/2006/relationships/slideLayout" Target="../slideLayouts/slideLayout80.xml"/><Relationship Id="rId79" Type="http://schemas.openxmlformats.org/officeDocument/2006/relationships/slideLayout" Target="../slideLayouts/slideLayout85.xml"/><Relationship Id="rId102" Type="http://schemas.openxmlformats.org/officeDocument/2006/relationships/slideLayout" Target="../slideLayouts/slideLayout108.xml"/><Relationship Id="rId5" Type="http://schemas.openxmlformats.org/officeDocument/2006/relationships/slideLayout" Target="../slideLayouts/slideLayout11.xml"/><Relationship Id="rId90" Type="http://schemas.openxmlformats.org/officeDocument/2006/relationships/slideLayout" Target="../slideLayouts/slideLayout96.xml"/><Relationship Id="rId95" Type="http://schemas.openxmlformats.org/officeDocument/2006/relationships/slideLayout" Target="../slideLayouts/slideLayout101.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64" Type="http://schemas.openxmlformats.org/officeDocument/2006/relationships/slideLayout" Target="../slideLayouts/slideLayout70.xml"/><Relationship Id="rId69" Type="http://schemas.openxmlformats.org/officeDocument/2006/relationships/slideLayout" Target="../slideLayouts/slideLayout75.xml"/><Relationship Id="rId80" Type="http://schemas.openxmlformats.org/officeDocument/2006/relationships/slideLayout" Target="../slideLayouts/slideLayout86.xml"/><Relationship Id="rId85" Type="http://schemas.openxmlformats.org/officeDocument/2006/relationships/slideLayout" Target="../slideLayouts/slideLayout91.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59" Type="http://schemas.openxmlformats.org/officeDocument/2006/relationships/slideLayout" Target="../slideLayouts/slideLayout65.xml"/><Relationship Id="rId103" Type="http://schemas.openxmlformats.org/officeDocument/2006/relationships/theme" Target="../theme/theme2.xml"/><Relationship Id="rId20" Type="http://schemas.openxmlformats.org/officeDocument/2006/relationships/slideLayout" Target="../slideLayouts/slideLayout26.xml"/><Relationship Id="rId41" Type="http://schemas.openxmlformats.org/officeDocument/2006/relationships/slideLayout" Target="../slideLayouts/slideLayout47.xml"/><Relationship Id="rId54" Type="http://schemas.openxmlformats.org/officeDocument/2006/relationships/slideLayout" Target="../slideLayouts/slideLayout60.xml"/><Relationship Id="rId62" Type="http://schemas.openxmlformats.org/officeDocument/2006/relationships/slideLayout" Target="../slideLayouts/slideLayout68.xml"/><Relationship Id="rId70" Type="http://schemas.openxmlformats.org/officeDocument/2006/relationships/slideLayout" Target="../slideLayouts/slideLayout76.xml"/><Relationship Id="rId75" Type="http://schemas.openxmlformats.org/officeDocument/2006/relationships/slideLayout" Target="../slideLayouts/slideLayout81.xml"/><Relationship Id="rId83" Type="http://schemas.openxmlformats.org/officeDocument/2006/relationships/slideLayout" Target="../slideLayouts/slideLayout89.xml"/><Relationship Id="rId88" Type="http://schemas.openxmlformats.org/officeDocument/2006/relationships/slideLayout" Target="../slideLayouts/slideLayout94.xml"/><Relationship Id="rId91" Type="http://schemas.openxmlformats.org/officeDocument/2006/relationships/slideLayout" Target="../slideLayouts/slideLayout97.xml"/><Relationship Id="rId96" Type="http://schemas.openxmlformats.org/officeDocument/2006/relationships/slideLayout" Target="../slideLayouts/slideLayout10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slideLayout" Target="../slideLayouts/slideLayout55.xml"/><Relationship Id="rId57" Type="http://schemas.openxmlformats.org/officeDocument/2006/relationships/slideLayout" Target="../slideLayouts/slideLayout63.xml"/><Relationship Id="rId10" Type="http://schemas.openxmlformats.org/officeDocument/2006/relationships/slideLayout" Target="../slideLayouts/slideLayout16.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52" Type="http://schemas.openxmlformats.org/officeDocument/2006/relationships/slideLayout" Target="../slideLayouts/slideLayout58.xml"/><Relationship Id="rId60" Type="http://schemas.openxmlformats.org/officeDocument/2006/relationships/slideLayout" Target="../slideLayouts/slideLayout66.xml"/><Relationship Id="rId65" Type="http://schemas.openxmlformats.org/officeDocument/2006/relationships/slideLayout" Target="../slideLayouts/slideLayout71.xml"/><Relationship Id="rId73" Type="http://schemas.openxmlformats.org/officeDocument/2006/relationships/slideLayout" Target="../slideLayouts/slideLayout79.xml"/><Relationship Id="rId78" Type="http://schemas.openxmlformats.org/officeDocument/2006/relationships/slideLayout" Target="../slideLayouts/slideLayout84.xml"/><Relationship Id="rId81" Type="http://schemas.openxmlformats.org/officeDocument/2006/relationships/slideLayout" Target="../slideLayouts/slideLayout87.xml"/><Relationship Id="rId86" Type="http://schemas.openxmlformats.org/officeDocument/2006/relationships/slideLayout" Target="../slideLayouts/slideLayout92.xml"/><Relationship Id="rId94" Type="http://schemas.openxmlformats.org/officeDocument/2006/relationships/slideLayout" Target="../slideLayouts/slideLayout100.xml"/><Relationship Id="rId99" Type="http://schemas.openxmlformats.org/officeDocument/2006/relationships/slideLayout" Target="../slideLayouts/slideLayout105.xml"/><Relationship Id="rId101" Type="http://schemas.openxmlformats.org/officeDocument/2006/relationships/slideLayout" Target="../slideLayouts/slideLayout10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9" Type="http://schemas.openxmlformats.org/officeDocument/2006/relationships/slideLayout" Target="../slideLayouts/slideLayout45.xml"/><Relationship Id="rId34" Type="http://schemas.openxmlformats.org/officeDocument/2006/relationships/slideLayout" Target="../slideLayouts/slideLayout40.xml"/><Relationship Id="rId50" Type="http://schemas.openxmlformats.org/officeDocument/2006/relationships/slideLayout" Target="../slideLayouts/slideLayout56.xml"/><Relationship Id="rId55" Type="http://schemas.openxmlformats.org/officeDocument/2006/relationships/slideLayout" Target="../slideLayouts/slideLayout61.xml"/><Relationship Id="rId76" Type="http://schemas.openxmlformats.org/officeDocument/2006/relationships/slideLayout" Target="../slideLayouts/slideLayout82.xml"/><Relationship Id="rId97" Type="http://schemas.openxmlformats.org/officeDocument/2006/relationships/slideLayout" Target="../slideLayouts/slideLayout103.xml"/><Relationship Id="rId104" Type="http://schemas.openxmlformats.org/officeDocument/2006/relationships/image" Target="../media/image10.png"/><Relationship Id="rId7" Type="http://schemas.openxmlformats.org/officeDocument/2006/relationships/slideLayout" Target="../slideLayouts/slideLayout13.xml"/><Relationship Id="rId71" Type="http://schemas.openxmlformats.org/officeDocument/2006/relationships/slideLayout" Target="../slideLayouts/slideLayout77.xml"/><Relationship Id="rId92" Type="http://schemas.openxmlformats.org/officeDocument/2006/relationships/slideLayout" Target="../slideLayouts/slideLayout98.xml"/><Relationship Id="rId2" Type="http://schemas.openxmlformats.org/officeDocument/2006/relationships/slideLayout" Target="../slideLayouts/slideLayout8.xml"/><Relationship Id="rId29" Type="http://schemas.openxmlformats.org/officeDocument/2006/relationships/slideLayout" Target="../slideLayouts/slideLayout35.xml"/><Relationship Id="rId24" Type="http://schemas.openxmlformats.org/officeDocument/2006/relationships/slideLayout" Target="../slideLayouts/slideLayout30.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66" Type="http://schemas.openxmlformats.org/officeDocument/2006/relationships/slideLayout" Target="../slideLayouts/slideLayout72.xml"/><Relationship Id="rId87" Type="http://schemas.openxmlformats.org/officeDocument/2006/relationships/slideLayout" Target="../slideLayouts/slideLayout93.xml"/><Relationship Id="rId61" Type="http://schemas.openxmlformats.org/officeDocument/2006/relationships/slideLayout" Target="../slideLayouts/slideLayout67.xml"/><Relationship Id="rId82" Type="http://schemas.openxmlformats.org/officeDocument/2006/relationships/slideLayout" Target="../slideLayouts/slideLayout88.xml"/><Relationship Id="rId19" Type="http://schemas.openxmlformats.org/officeDocument/2006/relationships/slideLayout" Target="../slideLayouts/slideLayout25.xml"/><Relationship Id="rId14" Type="http://schemas.openxmlformats.org/officeDocument/2006/relationships/slideLayout" Target="../slideLayouts/slideLayout20.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56" Type="http://schemas.openxmlformats.org/officeDocument/2006/relationships/slideLayout" Target="../slideLayouts/slideLayout62.xml"/><Relationship Id="rId77" Type="http://schemas.openxmlformats.org/officeDocument/2006/relationships/slideLayout" Target="../slideLayouts/slideLayout83.xml"/><Relationship Id="rId100" Type="http://schemas.openxmlformats.org/officeDocument/2006/relationships/slideLayout" Target="../slideLayouts/slideLayout106.xml"/><Relationship Id="rId105" Type="http://schemas.openxmlformats.org/officeDocument/2006/relationships/image" Target="../media/image11.svg"/><Relationship Id="rId8" Type="http://schemas.openxmlformats.org/officeDocument/2006/relationships/slideLayout" Target="../slideLayouts/slideLayout14.xml"/><Relationship Id="rId51" Type="http://schemas.openxmlformats.org/officeDocument/2006/relationships/slideLayout" Target="../slideLayouts/slideLayout57.xml"/><Relationship Id="rId72" Type="http://schemas.openxmlformats.org/officeDocument/2006/relationships/slideLayout" Target="../slideLayouts/slideLayout78.xml"/><Relationship Id="rId93" Type="http://schemas.openxmlformats.org/officeDocument/2006/relationships/slideLayout" Target="../slideLayouts/slideLayout99.xml"/><Relationship Id="rId98" Type="http://schemas.openxmlformats.org/officeDocument/2006/relationships/slideLayout" Target="../slideLayouts/slideLayout104.xml"/><Relationship Id="rId3" Type="http://schemas.openxmlformats.org/officeDocument/2006/relationships/slideLayout" Target="../slideLayouts/slideLayout9.xml"/><Relationship Id="rId25" Type="http://schemas.openxmlformats.org/officeDocument/2006/relationships/slideLayout" Target="../slideLayouts/slideLayout31.xml"/><Relationship Id="rId46" Type="http://schemas.openxmlformats.org/officeDocument/2006/relationships/slideLayout" Target="../slideLayouts/slideLayout52.xml"/><Relationship Id="rId67"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4.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63" Type="http://schemas.openxmlformats.org/officeDocument/2006/relationships/slideLayout" Target="../slideLayouts/slideLayout17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66" Type="http://schemas.openxmlformats.org/officeDocument/2006/relationships/slideLayout" Target="../slideLayouts/slideLayout174.xml"/><Relationship Id="rId5" Type="http://schemas.openxmlformats.org/officeDocument/2006/relationships/slideLayout" Target="../slideLayouts/slideLayout113.xml"/><Relationship Id="rId61" Type="http://schemas.openxmlformats.org/officeDocument/2006/relationships/slideLayout" Target="../slideLayouts/slideLayout169.xml"/><Relationship Id="rId19" Type="http://schemas.openxmlformats.org/officeDocument/2006/relationships/slideLayout" Target="../slideLayouts/slideLayout12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64" Type="http://schemas.openxmlformats.org/officeDocument/2006/relationships/slideLayout" Target="../slideLayouts/slideLayout172.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slideLayout" Target="../slideLayouts/slideLayout167.xml"/><Relationship Id="rId67" Type="http://schemas.openxmlformats.org/officeDocument/2006/relationships/theme" Target="../theme/theme3.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62" Type="http://schemas.openxmlformats.org/officeDocument/2006/relationships/slideLayout" Target="../slideLayouts/slideLayout17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60" Type="http://schemas.openxmlformats.org/officeDocument/2006/relationships/slideLayout" Target="../slideLayouts/slideLayout168.xml"/><Relationship Id="rId65" Type="http://schemas.openxmlformats.org/officeDocument/2006/relationships/slideLayout" Target="../slideLayouts/slideLayout173.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heme" Target="../theme/theme4.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theme" Target="../theme/theme5.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heme" Target="../theme/theme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image" Target="../media/image66.emf"/><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oleObject" Target="../embeddings/oleObject2.bin"/><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tags" Target="../tags/tag32.xml"/><Relationship Id="rId5" Type="http://schemas.openxmlformats.org/officeDocument/2006/relationships/slideLayout" Target="../slideLayouts/slideLayout215.xml"/><Relationship Id="rId10" Type="http://schemas.openxmlformats.org/officeDocument/2006/relationships/theme" Target="../theme/theme7.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2FA8352-451B-4BB8-8B18-C16C1C16CE4E}"/>
              </a:ext>
            </a:extLst>
          </p:cNvPr>
          <p:cNvGraphicFramePr>
            <a:graphicFrameLocks noChangeAspect="1"/>
          </p:cNvGraphicFramePr>
          <p:nvPr userDrawn="1">
            <p:custDataLst>
              <p:tags r:id="rId8"/>
            </p:custDataLst>
            <p:extLst>
              <p:ext uri="{D42A27DB-BD31-4B8C-83A1-F6EECF244321}">
                <p14:modId xmlns:p14="http://schemas.microsoft.com/office/powerpoint/2010/main" val="2621915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47" imgH="348" progId="TCLayout.ActiveDocument.1">
                  <p:embed/>
                </p:oleObj>
              </mc:Choice>
              <mc:Fallback>
                <p:oleObj name="think-cell Slide" r:id="rId15" imgW="347" imgH="348" progId="TCLayout.ActiveDocument.1">
                  <p:embed/>
                  <p:pic>
                    <p:nvPicPr>
                      <p:cNvPr id="10" name="Object 9" hidden="1">
                        <a:extLst>
                          <a:ext uri="{FF2B5EF4-FFF2-40B4-BE49-F238E27FC236}">
                            <a16:creationId xmlns:a16="http://schemas.microsoft.com/office/drawing/2014/main" id="{32FA8352-451B-4BB8-8B18-C16C1C16CE4E}"/>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custDataLst>
              <p:tags r:id="rId9"/>
            </p:custDataLst>
          </p:nvPr>
        </p:nvSpPr>
        <p:spPr>
          <a:xfrm>
            <a:off x="346128" y="365125"/>
            <a:ext cx="11499744" cy="7397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custDataLst>
              <p:tags r:id="rId10"/>
            </p:custDataLst>
          </p:nvPr>
        </p:nvSpPr>
        <p:spPr>
          <a:xfrm>
            <a:off x="346128" y="1320800"/>
            <a:ext cx="11499744" cy="46037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custDataLst>
              <p:tags r:id="rId11"/>
            </p:custDataLst>
          </p:nvPr>
        </p:nvSpPr>
        <p:spPr>
          <a:xfrm>
            <a:off x="9102672" y="6230531"/>
            <a:ext cx="2743200" cy="365125"/>
          </a:xfrm>
          <a:prstGeom prst="rect">
            <a:avLst/>
          </a:prstGeom>
        </p:spPr>
        <p:txBody>
          <a:bodyPr vert="horz" lIns="91440" tIns="45720" rIns="91440" bIns="45720" rtlCol="0" anchor="ctr"/>
          <a:lstStyle>
            <a:lvl1pPr marL="0" indent="0" algn="l">
              <a:buNone/>
              <a:defRPr sz="1000" b="0" i="0">
                <a:solidFill>
                  <a:schemeClr val="tx1"/>
                </a:solidFill>
                <a:latin typeface="TCCC-UnityText" panose="020B0605030303020204" pitchFamily="34" charset="0"/>
              </a:defRPr>
            </a:lvl1pPr>
          </a:lstStyle>
          <a:p>
            <a:pPr>
              <a:spcBef>
                <a:spcPct val="0"/>
              </a:spcBef>
            </a:pPr>
            <a:fld id="{07282813-90A4-B841-8DAA-4B00E2E34CD3}" type="datetimeFigureOut">
              <a:rPr lang="en-US" smtClean="0"/>
              <a:pPr>
                <a:spcBef>
                  <a:spcPct val="0"/>
                </a:spcBef>
              </a:pPr>
              <a:t>9/6/2024</a:t>
            </a:fld>
            <a:endParaRPr lang="en-US"/>
          </a:p>
        </p:txBody>
      </p:sp>
      <p:sp>
        <p:nvSpPr>
          <p:cNvPr id="7" name="Rectangle 6">
            <a:extLst>
              <a:ext uri="{FF2B5EF4-FFF2-40B4-BE49-F238E27FC236}">
                <a16:creationId xmlns:a16="http://schemas.microsoft.com/office/drawing/2014/main" id="{79B7FF7F-242B-E04F-8AB6-C79B5C18ACBE}"/>
              </a:ext>
            </a:extLst>
          </p:cNvPr>
          <p:cNvSpPr/>
          <p:nvPr userDrawn="1">
            <p:custDataLst>
              <p:tags r:id="rId12"/>
            </p:custDataLst>
          </p:nvPr>
        </p:nvSpPr>
        <p:spPr>
          <a:xfrm>
            <a:off x="0" y="6721475"/>
            <a:ext cx="12192000" cy="136525"/>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tfpLayoutConfig" hidden="1"/>
          <p:cNvSpPr txBox="1"/>
          <p:nvPr userDrawn="1">
            <p:custDataLst>
              <p:tags r:id="rId13"/>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overall_0_132341002531722622 columns_1_132341002531722622 </a:t>
            </a:r>
          </a:p>
        </p:txBody>
      </p:sp>
      <p:sp>
        <p:nvSpPr>
          <p:cNvPr id="9" name="BtfpConfiguration" hidden="1"/>
          <p:cNvSpPr txBox="1"/>
          <p:nvPr userDrawn="1">
            <p:custDataLst>
              <p:tags r:id="rId14"/>
            </p:custDataLst>
          </p:nvPr>
        </p:nvSpPr>
        <p:spPr bwMode="gray">
          <a:xfrm>
            <a:off x="0" y="0"/>
            <a:ext cx="73580005" cy="8551947"/>
          </a:xfrm>
          <a:prstGeom prst="rect">
            <a:avLst/>
          </a:prstGeom>
          <a:noFill/>
        </p:spPr>
        <p:txBody>
          <a:bodyPr vert="horz" wrap="none" lIns="36000" tIns="36000" rIns="36000" bIns="36000" rtlCol="0">
            <a:spAutoFit/>
          </a:bodyPr>
          <a:lstStyle/>
          <a:p>
            <a:pPr marL="0" indent="0" algn="l" defTabSz="711200" rtl="0" eaLnBrk="1" latinLnBrk="0" hangingPunct="1">
              <a:spcBef>
                <a:spcPts val="1200"/>
              </a:spcBef>
              <a:buNone/>
            </a:pPr>
            <a:r>
              <a:rPr lang="en-US" sz="100">
                <a:solidFill>
                  <a:srgbClr val="FFFFFF">
                    <a:alpha val="0"/>
                  </a:srgbClr>
                </a:solidFill>
              </a:rPr>
              <a:t>&lt;btfp&gt;</a:t>
            </a:r>
          </a:p>
          <a:p>
            <a:pPr marL="0" indent="0" algn="l" defTabSz="711200" rtl="0" eaLnBrk="1" latinLnBrk="0" hangingPunct="1">
              <a:spcBef>
                <a:spcPts val="1200"/>
              </a:spcBef>
              <a:buNone/>
            </a:pPr>
            <a:r>
              <a:rPr lang="en-US" sz="100">
                <a:solidFill>
                  <a:srgbClr val="FFFFFF">
                    <a:alpha val="0"/>
                  </a:srgbClr>
                </a:solidFill>
              </a:rPr>
              <a:t>  &lt;!-- Created by North America Graphics_Office: NYC_05.20.2020_CORE; Updated 11.20.2020 by NYC to swap in client font for Logo on bottom left corner provided directly from client in theme fonts and elements on pages. Additional changes to CORE elements with re to color swaps Fonts to be included in installation pack for team's use as needed. Will require additional steps to install custom fonts. Theme fonts both set to Arial at case team request (and to allow for Toolbox functionality). Notes from original build. Pilot table and bullets in place. If issues, contact NAG immediately. Extra table coding to facilitate transfer from previous template.  Replaces all previous NGS files. Custom disclaimer (in Calibri to match client settings) added and replacing original as well as moved to color band.  All client colors set to highlight status with CORE red placed in gray scale position. Page number added at case team request. Default master text, text box and shape altered to work with Toolbox. </a:t>
            </a:r>
          </a:p>
          <a:p>
            <a:pPr marL="0" indent="0" algn="l" defTabSz="711200" rtl="0" eaLnBrk="1" latinLnBrk="0" hangingPunct="1">
              <a:spcBef>
                <a:spcPts val="1200"/>
              </a:spcBef>
              <a:buNone/>
            </a:pPr>
            <a:endParaRPr lang="en-US" sz="100">
              <a:solidFill>
                <a:srgbClr val="FFFFFF">
                  <a:alpha val="0"/>
                </a:srgbClr>
              </a:solidFill>
            </a:endParaRPr>
          </a:p>
          <a:p>
            <a:pPr marL="0" indent="0" algn="l" defTabSz="711200" rtl="0" eaLnBrk="1" latinLnBrk="0" hangingPunct="1">
              <a:spcBef>
                <a:spcPts val="1200"/>
              </a:spcBef>
              <a:buNone/>
            </a:pPr>
            <a:r>
              <a:rPr lang="en-US" sz="100">
                <a:solidFill>
                  <a:srgbClr val="FFFFFF">
                    <a:alpha val="0"/>
                  </a:srgbClr>
                </a:solidFill>
              </a:rPr>
              <a:t>       Instructions for the &lt;template&gt; tag:Keep "version" and "type" options unchanged.Set "name" option to the client name that should appear on the client color section. Set "pageSize" to the paper size you are setting this slide master up on. Valid values are: "widescreen" (which equals 16:9), "4_3", "a4" and "letter". Observe capitalization! --&gt;</a:t>
            </a:r>
          </a:p>
          <a:p>
            <a:pPr marL="0" indent="0" algn="l" defTabSz="711200" rtl="0" eaLnBrk="1" latinLnBrk="0" hangingPunct="1">
              <a:spcBef>
                <a:spcPts val="1200"/>
              </a:spcBef>
              <a:buNone/>
            </a:pPr>
            <a:r>
              <a:rPr lang="en-US" sz="100">
                <a:solidFill>
                  <a:srgbClr val="FFFFFF">
                    <a:alpha val="0"/>
                  </a:srgbClr>
                </a:solidFill>
              </a:rPr>
              <a:t>  &lt;template version="2.0.14" type="unbranded" name="N6WG_16.9_ECM" pageSize="widescreen"&gt;</a:t>
            </a:r>
          </a:p>
          <a:p>
            <a:pPr marL="0" indent="0" algn="l" defTabSz="711200" rtl="0" eaLnBrk="1" latinLnBrk="0" hangingPunct="1">
              <a:spcBef>
                <a:spcPts val="1200"/>
              </a:spcBef>
              <a:buNone/>
            </a:pPr>
            <a:r>
              <a:rPr lang="en-US" sz="100">
                <a:solidFill>
                  <a:srgbClr val="FFFFFF">
                    <a:alpha val="0"/>
                  </a:srgbClr>
                </a:solidFill>
              </a:rPr>
              <a:t>    &lt;!-- Instructions for &lt;settings&gt; tag:In each sub-tag set the hex code of the RGB color you wish to use for the standard elements when they are created on this slide master.If the value is missing or invalid, default colors will be used. --&gt;</a:t>
            </a:r>
          </a:p>
          <a:p>
            <a:pPr marL="0" indent="0" algn="l" defTabSz="711200" rtl="0" eaLnBrk="1" latinLnBrk="0" hangingPunct="1">
              <a:spcBef>
                <a:spcPts val="1200"/>
              </a:spcBef>
              <a:buNone/>
            </a:pPr>
            <a:r>
              <a:rPr lang="en-US" sz="100">
                <a:solidFill>
                  <a:srgbClr val="FFFFFF">
                    <a:alpha val="0"/>
                  </a:srgbClr>
                </a:solidFill>
              </a:rPr>
              <a:t>    &lt;settings&gt;</a:t>
            </a:r>
          </a:p>
          <a:p>
            <a:pPr marL="0" indent="0" algn="l" defTabSz="711200" rtl="0" eaLnBrk="1" latinLnBrk="0" hangingPunct="1">
              <a:spcBef>
                <a:spcPts val="1200"/>
              </a:spcBef>
              <a:buNone/>
            </a:pPr>
            <a:r>
              <a:rPr lang="en-US" sz="100">
                <a:solidFill>
                  <a:srgbClr val="FFFFFF">
                    <a:alpha val="0"/>
                  </a:srgbClr>
                </a:solidFill>
              </a:rPr>
              <a:t>      &lt;runningAgendaBackColorLeft&gt;#F30009&lt;/runningAgendaBackColorLeft&gt;</a:t>
            </a:r>
          </a:p>
          <a:p>
            <a:pPr marL="0" indent="0" algn="l" defTabSz="711200" rtl="0" eaLnBrk="1" latinLnBrk="0" hangingPunct="1">
              <a:spcBef>
                <a:spcPts val="1200"/>
              </a:spcBef>
              <a:buNone/>
            </a:pPr>
            <a:r>
              <a:rPr lang="en-US" sz="100">
                <a:solidFill>
                  <a:srgbClr val="FFFFFF">
                    <a:alpha val="0"/>
                  </a:srgbClr>
                </a:solidFill>
              </a:rPr>
              <a:t>      &lt;runningAgendaBackColorRight&gt;#E7E6E6&lt;/runningAgendaBackColorRight&gt;</a:t>
            </a:r>
          </a:p>
          <a:p>
            <a:pPr marL="0" indent="0" algn="l" defTabSz="711200" rtl="0" eaLnBrk="1" latinLnBrk="0" hangingPunct="1">
              <a:spcBef>
                <a:spcPts val="1200"/>
              </a:spcBef>
              <a:buNone/>
            </a:pPr>
            <a:r>
              <a:rPr lang="en-US" sz="100">
                <a:solidFill>
                  <a:srgbClr val="FFFFFF">
                    <a:alpha val="0"/>
                  </a:srgbClr>
                </a:solidFill>
              </a:rPr>
              <a:t>      &lt;runningAgendaTextColorLeft&gt;#FFFFFF&lt;/runningAgendaTextColorLeft&gt;</a:t>
            </a:r>
          </a:p>
          <a:p>
            <a:pPr marL="0" indent="0" algn="l" defTabSz="711200" rtl="0" eaLnBrk="1" latinLnBrk="0" hangingPunct="1">
              <a:spcBef>
                <a:spcPts val="1200"/>
              </a:spcBef>
              <a:buNone/>
            </a:pPr>
            <a:r>
              <a:rPr lang="en-US" sz="100">
                <a:solidFill>
                  <a:srgbClr val="FFFFFF">
                    <a:alpha val="0"/>
                  </a:srgbClr>
                </a:solidFill>
              </a:rPr>
              <a:t>      &lt;runningAgendaTextColorRight&gt;#000000&lt;/runningAgendaTextColorRight&gt;</a:t>
            </a:r>
          </a:p>
          <a:p>
            <a:pPr marL="0" indent="0" algn="l" defTabSz="711200" rtl="0" eaLnBrk="1" latinLnBrk="0" hangingPunct="1">
              <a:spcBef>
                <a:spcPts val="1200"/>
              </a:spcBef>
              <a:buNone/>
            </a:pPr>
            <a:r>
              <a:rPr lang="en-US" sz="100">
                <a:solidFill>
                  <a:srgbClr val="FFFFFF">
                    <a:alpha val="0"/>
                  </a:srgbClr>
                </a:solidFill>
              </a:rPr>
              <a:t>      &lt;columnHeaderLineColor&gt;#000000&lt;/columnHeaderLineColor&gt;</a:t>
            </a:r>
          </a:p>
          <a:p>
            <a:pPr marL="0" indent="0" algn="l" defTabSz="711200" rtl="0" eaLnBrk="1" latinLnBrk="0" hangingPunct="1">
              <a:spcBef>
                <a:spcPts val="1200"/>
              </a:spcBef>
              <a:buNone/>
            </a:pPr>
            <a:r>
              <a:rPr lang="en-US" sz="100">
                <a:solidFill>
                  <a:srgbClr val="FFFFFF">
                    <a:alpha val="0"/>
                  </a:srgbClr>
                </a:solidFill>
              </a:rPr>
              <a:t>      &lt;columnHeaderTextColor&gt;#000000&lt;/columnHeaderTextColor&gt;</a:t>
            </a:r>
          </a:p>
          <a:p>
            <a:pPr marL="0" indent="0" algn="l" defTabSz="711200" rtl="0" eaLnBrk="1" latinLnBrk="0" hangingPunct="1">
              <a:spcBef>
                <a:spcPts val="1200"/>
              </a:spcBef>
              <a:buNone/>
            </a:pPr>
            <a:r>
              <a:rPr lang="en-US" sz="100">
                <a:solidFill>
                  <a:srgbClr val="FFFFFF">
                    <a:alpha val="0"/>
                  </a:srgbClr>
                </a:solidFill>
              </a:rPr>
              <a:t>      &lt;rowHeaderLineColor&gt;#000000&lt;/rowHeaderLineColor&gt;</a:t>
            </a:r>
          </a:p>
          <a:p>
            <a:pPr marL="0" indent="0" algn="l" defTabSz="711200" rtl="0" eaLnBrk="1" latinLnBrk="0" hangingPunct="1">
              <a:spcBef>
                <a:spcPts val="1200"/>
              </a:spcBef>
              <a:buNone/>
            </a:pPr>
            <a:r>
              <a:rPr lang="en-US" sz="100">
                <a:solidFill>
                  <a:srgbClr val="FFFFFF">
                    <a:alpha val="0"/>
                  </a:srgbClr>
                </a:solidFill>
              </a:rPr>
              <a:t>      &lt;rowHeaderTextColor&gt;#000000&lt;/rowHeaderTextColor&gt;</a:t>
            </a:r>
          </a:p>
          <a:p>
            <a:pPr marL="0" indent="0" algn="l" defTabSz="711200" rtl="0" eaLnBrk="1" latinLnBrk="0" hangingPunct="1">
              <a:spcBef>
                <a:spcPts val="1200"/>
              </a:spcBef>
              <a:buNone/>
            </a:pPr>
            <a:r>
              <a:rPr lang="en-US" sz="100">
                <a:solidFill>
                  <a:srgbClr val="FFFFFF">
                    <a:alpha val="0"/>
                  </a:srgbClr>
                </a:solidFill>
              </a:rPr>
              <a:t>      &lt;conclusionArrowLineColor&gt;#F30009&lt;/conclusionArrowLineColor&gt;</a:t>
            </a:r>
          </a:p>
          <a:p>
            <a:pPr marL="0" indent="0" algn="l" defTabSz="711200" rtl="0" eaLnBrk="1" latinLnBrk="0" hangingPunct="1">
              <a:spcBef>
                <a:spcPts val="1200"/>
              </a:spcBef>
              <a:buNone/>
            </a:pPr>
            <a:r>
              <a:rPr lang="en-US" sz="100">
                <a:solidFill>
                  <a:srgbClr val="FFFFFF">
                    <a:alpha val="0"/>
                  </a:srgbClr>
                </a:solidFill>
              </a:rPr>
              <a:t>      &lt;conclusionArrowTextColor&gt;#F30009&lt;/conclusionArrowTextColor&gt;</a:t>
            </a:r>
          </a:p>
          <a:p>
            <a:pPr marL="0" indent="0" algn="l" defTabSz="711200" rtl="0" eaLnBrk="1" latinLnBrk="0" hangingPunct="1">
              <a:spcBef>
                <a:spcPts val="1200"/>
              </a:spcBef>
              <a:buNone/>
            </a:pPr>
            <a:r>
              <a:rPr lang="en-US" sz="100">
                <a:solidFill>
                  <a:srgbClr val="FFFFFF">
                    <a:alpha val="0"/>
                  </a:srgbClr>
                </a:solidFill>
              </a:rPr>
              <a:t>      &lt;percentageCircleFullCircleColor&gt;#B4B4B4&lt;/percentageCircleFullCircleColor&gt;</a:t>
            </a:r>
          </a:p>
          <a:p>
            <a:pPr marL="0" indent="0" algn="l" defTabSz="711200" rtl="0" eaLnBrk="1" latinLnBrk="0" hangingPunct="1">
              <a:spcBef>
                <a:spcPts val="1200"/>
              </a:spcBef>
              <a:buNone/>
            </a:pPr>
            <a:r>
              <a:rPr lang="en-US" sz="100">
                <a:solidFill>
                  <a:srgbClr val="FFFFFF">
                    <a:alpha val="0"/>
                  </a:srgbClr>
                </a:solidFill>
              </a:rPr>
              <a:t>      &lt;percentageCircleTextHighlightColor&gt;#F30009&lt;/percentageCircleTextHighlightColor&gt;</a:t>
            </a:r>
          </a:p>
          <a:p>
            <a:pPr marL="0" indent="0" algn="l" defTabSz="711200" rtl="0" eaLnBrk="1" latinLnBrk="0" hangingPunct="1">
              <a:spcBef>
                <a:spcPts val="1200"/>
              </a:spcBef>
              <a:buNone/>
            </a:pPr>
            <a:r>
              <a:rPr lang="en-US" sz="100">
                <a:solidFill>
                  <a:srgbClr val="FFFFFF">
                    <a:alpha val="0"/>
                  </a:srgbClr>
                </a:solidFill>
              </a:rPr>
              <a:t>      &lt;statusStickerColor&gt;#000000&lt;/statusStickerColor&gt;</a:t>
            </a:r>
          </a:p>
          <a:p>
            <a:pPr marL="0" indent="0" algn="l" defTabSz="711200" rtl="0" eaLnBrk="1" latinLnBrk="0" hangingPunct="1">
              <a:spcBef>
                <a:spcPts val="1200"/>
              </a:spcBef>
              <a:buNone/>
            </a:pPr>
            <a:r>
              <a:rPr lang="en-US" sz="100">
                <a:solidFill>
                  <a:srgbClr val="FFFFFF">
                    <a:alpha val="0"/>
                  </a:srgbClr>
                </a:solidFill>
              </a:rPr>
              <a:t>      &lt;calloutBackColor&gt;#FFFFFF&lt;/calloutBackColor&gt;</a:t>
            </a:r>
          </a:p>
          <a:p>
            <a:pPr marL="0" indent="0" algn="l" defTabSz="711200" rtl="0" eaLnBrk="1" latinLnBrk="0" hangingPunct="1">
              <a:spcBef>
                <a:spcPts val="1200"/>
              </a:spcBef>
              <a:buNone/>
            </a:pPr>
            <a:r>
              <a:rPr lang="en-US" sz="100">
                <a:solidFill>
                  <a:srgbClr val="FFFFFF">
                    <a:alpha val="0"/>
                  </a:srgbClr>
                </a:solidFill>
              </a:rPr>
              <a:t>      &lt;calloutTextLineColor&gt;#F30009&lt;/calloutTextLineColor&gt;</a:t>
            </a:r>
          </a:p>
          <a:p>
            <a:pPr marL="0" indent="0" algn="l" defTabSz="711200" rtl="0" eaLnBrk="1" latinLnBrk="0" hangingPunct="1">
              <a:spcBef>
                <a:spcPts val="1200"/>
              </a:spcBef>
              <a:buNone/>
            </a:pPr>
            <a:r>
              <a:rPr lang="en-US" sz="100">
                <a:solidFill>
                  <a:srgbClr val="FFFFFF">
                    <a:alpha val="0"/>
                  </a:srgbClr>
                </a:solidFill>
              </a:rPr>
              <a:t>      &lt;numberBubbleBackColor&gt;#FFFFFF&lt;/numberBubbleBackColor&gt;</a:t>
            </a:r>
          </a:p>
          <a:p>
            <a:pPr marL="0" indent="0" algn="l" defTabSz="711200" rtl="0" eaLnBrk="1" latinLnBrk="0" hangingPunct="1">
              <a:spcBef>
                <a:spcPts val="1200"/>
              </a:spcBef>
              <a:buNone/>
            </a:pPr>
            <a:r>
              <a:rPr lang="en-US" sz="100">
                <a:solidFill>
                  <a:srgbClr val="FFFFFF">
                    <a:alpha val="0"/>
                  </a:srgbClr>
                </a:solidFill>
              </a:rPr>
              <a:t>      &lt;numberBubbleTextLineColor&gt;#F30009&lt;/numberBubbleTextLineColor&gt;</a:t>
            </a:r>
          </a:p>
          <a:p>
            <a:pPr marL="0" indent="0" algn="l" defTabSz="711200" rtl="0" eaLnBrk="1" latinLnBrk="0" hangingPunct="1">
              <a:spcBef>
                <a:spcPts val="1200"/>
              </a:spcBef>
              <a:buNone/>
            </a:pPr>
            <a:r>
              <a:rPr lang="en-US" sz="100">
                <a:solidFill>
                  <a:srgbClr val="FFFFFF">
                    <a:alpha val="0"/>
                  </a:srgbClr>
                </a:solidFill>
              </a:rPr>
              <a:t>      &lt;valueChainTextLineColor&gt;#F30009&lt;/valueChainTextLineColor&gt;</a:t>
            </a:r>
          </a:p>
          <a:p>
            <a:pPr marL="0" indent="0" algn="l" defTabSz="711200" rtl="0" eaLnBrk="1" latinLnBrk="0" hangingPunct="1">
              <a:spcBef>
                <a:spcPts val="1200"/>
              </a:spcBef>
              <a:buNone/>
            </a:pPr>
            <a:r>
              <a:rPr lang="en-US" sz="100">
                <a:solidFill>
                  <a:srgbClr val="FFFFFF">
                    <a:alpha val="0"/>
                  </a:srgbClr>
                </a:solidFill>
              </a:rPr>
              <a:t>      &lt;agendaHighlightColor&gt;#F30009&lt;/agendaHighlightColor&gt;</a:t>
            </a:r>
          </a:p>
          <a:p>
            <a:pPr marL="0" indent="0" algn="l" defTabSz="711200" rtl="0" eaLnBrk="1" latinLnBrk="0" hangingPunct="1">
              <a:spcBef>
                <a:spcPts val="1200"/>
              </a:spcBef>
              <a:buNone/>
            </a:pPr>
            <a:r>
              <a:rPr lang="en-US" sz="100">
                <a:solidFill>
                  <a:srgbClr val="FFFFFF">
                    <a:alpha val="0"/>
                  </a:srgbClr>
                </a:solidFill>
              </a:rPr>
              <a:t>      &lt;sequenceArrowFillColor&gt;#F30009&lt;/sequenceArrowFillColor&gt;</a:t>
            </a:r>
          </a:p>
          <a:p>
            <a:pPr marL="0" indent="0" algn="l" defTabSz="711200" rtl="0" eaLnBrk="1" latinLnBrk="0" hangingPunct="1">
              <a:spcBef>
                <a:spcPts val="1200"/>
              </a:spcBef>
              <a:buNone/>
            </a:pPr>
            <a:r>
              <a:rPr lang="en-US" sz="100">
                <a:solidFill>
                  <a:srgbClr val="FFFFFF">
                    <a:alpha val="0"/>
                  </a:srgbClr>
                </a:solidFill>
              </a:rPr>
              <a:t>      &lt;!-- The &lt;tableAccentNumber&gt; defines which table layout from the "Light Style 1" row should be applied for newly created tables. Valid values are 0, 1, 2, 3, 4, 5, and 6 - representing the layouts on the Table Layouts drop-down from left to right. The highlight colors used in those table layouts link to the Theme color palette, they cannot be specified here. --&gt;</a:t>
            </a:r>
          </a:p>
          <a:p>
            <a:pPr marL="0" indent="0" algn="l" defTabSz="711200" rtl="0" eaLnBrk="1" latinLnBrk="0" hangingPunct="1">
              <a:spcBef>
                <a:spcPts val="1200"/>
              </a:spcBef>
              <a:buNone/>
            </a:pPr>
            <a:r>
              <a:rPr lang="en-US" sz="100">
                <a:solidFill>
                  <a:srgbClr val="FFFFFF">
                    <a:alpha val="0"/>
                  </a:srgbClr>
                </a:solidFill>
              </a:rPr>
              <a:t>      &lt;tableAccentNumber&gt;0&lt;/tableAccentNumber&gt;</a:t>
            </a:r>
          </a:p>
          <a:p>
            <a:pPr marL="0" indent="0" algn="l" defTabSz="711200" rtl="0" eaLnBrk="1" latinLnBrk="0" hangingPunct="1">
              <a:spcBef>
                <a:spcPts val="1200"/>
              </a:spcBef>
              <a:buNone/>
            </a:pPr>
            <a:r>
              <a:rPr lang="en-US" sz="100">
                <a:solidFill>
                  <a:srgbClr val="FFFFFF">
                    <a:alpha val="0"/>
                  </a:srgbClr>
                </a:solidFill>
              </a:rPr>
              <a:t>      &lt;!-- The &lt;notesFontSize&gt; tag determines what font size should be applied to newly created notes/source boxes. Valid values are integer numbers.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&lt;notesFontSize&gt;8&lt;/notesFontSize&gt;</a:t>
            </a:r>
          </a:p>
          <a:p>
            <a:pPr marL="0" indent="0" algn="l" defTabSz="711200" rtl="0" eaLnBrk="1" latinLnBrk="0" hangingPunct="1">
              <a:spcBef>
                <a:spcPts val="1200"/>
              </a:spcBef>
              <a:buNone/>
            </a:pPr>
            <a:r>
              <a:rPr lang="en-US" sz="100">
                <a:solidFill>
                  <a:srgbClr val="FFFFFF">
                    <a:alpha val="0"/>
                  </a:srgbClr>
                </a:solidFill>
              </a:rPr>
              <a:t>      &lt;notesTextColor&gt;#000000&lt;/notesTextColor&gt;</a:t>
            </a:r>
          </a:p>
          <a:p>
            <a:pPr marL="0" indent="0" algn="l" defTabSz="711200" rtl="0" eaLnBrk="1" latinLnBrk="0" hangingPunct="1">
              <a:spcBef>
                <a:spcPts val="1200"/>
              </a:spcBef>
              <a:buNone/>
            </a:pPr>
            <a:r>
              <a:rPr lang="en-US" sz="100">
                <a:solidFill>
                  <a:srgbClr val="FFFFFF">
                    <a:alpha val="0"/>
                  </a:srgbClr>
                </a:solidFill>
              </a:rPr>
              <a:t>      &lt;!-- The &lt;statusStickerRunningAgendaFontSize&gt; tag determines what font size should be applied to newly created status stickers and running agendas. Valid values are integer numbers.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&lt;statusStickerRunningAgendaFontSize&gt;12&lt;/statusStickerRunningAgendaFontSize&gt;</a:t>
            </a:r>
          </a:p>
          <a:p>
            <a:pPr marL="0" indent="0" algn="l" defTabSz="711200" rtl="0" eaLnBrk="1" latinLnBrk="0" hangingPunct="1">
              <a:spcBef>
                <a:spcPts val="1200"/>
              </a:spcBef>
              <a:buNone/>
            </a:pPr>
            <a:r>
              <a:rPr lang="en-US" sz="100">
                <a:solidFill>
                  <a:srgbClr val="FFFFFF">
                    <a:alpha val="0"/>
                  </a:srgbClr>
                </a:solidFill>
              </a:rPr>
              <a:t>      &lt;!-- The &lt;columnSpacing&gt; tag determines the width of the spacing between columns in pt.Valid values are integer numbers, min. 28, max. 85 (~1-3cm).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&lt;columnSpacing&gt;34&lt;/columnSpacing&gt;</a:t>
            </a:r>
          </a:p>
          <a:p>
            <a:pPr marL="0" indent="0" algn="l" defTabSz="711200" rtl="0" eaLnBrk="1" latinLnBrk="0" hangingPunct="1">
              <a:spcBef>
                <a:spcPts val="1200"/>
              </a:spcBef>
              <a:buNone/>
            </a:pPr>
            <a:r>
              <a:rPr lang="en-US" sz="100">
                <a:solidFill>
                  <a:srgbClr val="FFFFFF">
                    <a:alpha val="0"/>
                  </a:srgbClr>
                </a:solidFill>
              </a:rPr>
              <a:t>    &lt;/settings&gt;</a:t>
            </a:r>
          </a:p>
          <a:p>
            <a:pPr marL="0" indent="0" algn="l" defTabSz="711200" rtl="0" eaLnBrk="1" latinLnBrk="0" hangingPunct="1">
              <a:spcBef>
                <a:spcPts val="1200"/>
              </a:spcBef>
              <a:buNone/>
            </a:pPr>
            <a:r>
              <a:rPr lang="en-US" sz="100">
                <a:solidFill>
                  <a:srgbClr val="FFFFFF">
                    <a:alpha val="0"/>
                  </a:srgbClr>
                </a:solidFill>
              </a:rPr>
              <a:t>    &lt;!-- Instructions for &lt;colors&gt; tag:Use any number of &lt;color&gt;...&lt;/color&gt; lines. Each line creates a client color on the client color palette in the order they appear here.The client color hex code goes between the &lt;color&gt; and &lt;/color&gt; tags.The &lt;color&gt; tag may have the option "contrastingTextColor". If it is set to a valid RGB hex code then that color will be used for text if the user applies the client color to fill a shape. Hence, contrastingTextColor usually is white (#FFFFFF), black (#000000) or another dark color. --&gt;</a:t>
            </a:r>
          </a:p>
          <a:p>
            <a:pPr marL="0" indent="0" algn="l" defTabSz="711200" rtl="0" eaLnBrk="1" latinLnBrk="0" hangingPunct="1">
              <a:spcBef>
                <a:spcPts val="1200"/>
              </a:spcBef>
              <a:buNone/>
            </a:pPr>
            <a:r>
              <a:rPr lang="en-US" sz="100">
                <a:solidFill>
                  <a:srgbClr val="FFFFFF">
                    <a:alpha val="0"/>
                  </a:srgbClr>
                </a:solidFill>
              </a:rPr>
              <a:t>    &lt;colors&gt;</a:t>
            </a:r>
          </a:p>
          <a:p>
            <a:pPr marL="0" indent="0" algn="l" defTabSz="711200" rtl="0" eaLnBrk="1" latinLnBrk="0" hangingPunct="1">
              <a:spcBef>
                <a:spcPts val="1200"/>
              </a:spcBef>
              <a:buNone/>
            </a:pPr>
            <a:r>
              <a:rPr lang="en-US" sz="100">
                <a:solidFill>
                  <a:srgbClr val="FFFFFF">
                    <a:alpha val="0"/>
                  </a:srgbClr>
                </a:solidFill>
              </a:rPr>
              <a:t>      &lt;color contrastingTextColor="#FFFFFF"&gt;#F30009&lt;/color&gt;</a:t>
            </a:r>
          </a:p>
          <a:p>
            <a:pPr marL="0" indent="0" algn="l" defTabSz="711200" rtl="0" eaLnBrk="1" latinLnBrk="0" hangingPunct="1">
              <a:spcBef>
                <a:spcPts val="1200"/>
              </a:spcBef>
              <a:buNone/>
            </a:pPr>
            <a:r>
              <a:rPr lang="en-US" sz="100">
                <a:solidFill>
                  <a:srgbClr val="FFFFFF">
                    <a:alpha val="0"/>
                  </a:srgbClr>
                </a:solidFill>
              </a:rPr>
              <a:t>      &lt;color contrastingTextColor="#FFFFFF"&gt;#44546A&lt;/color&gt;</a:t>
            </a:r>
          </a:p>
          <a:p>
            <a:pPr marL="0" indent="0" algn="l" defTabSz="711200" rtl="0" eaLnBrk="1" latinLnBrk="0" hangingPunct="1">
              <a:spcBef>
                <a:spcPts val="1200"/>
              </a:spcBef>
              <a:buNone/>
            </a:pPr>
            <a:r>
              <a:rPr lang="en-US" sz="100">
                <a:solidFill>
                  <a:srgbClr val="FFFFFF">
                    <a:alpha val="0"/>
                  </a:srgbClr>
                </a:solidFill>
              </a:rPr>
              <a:t>      &lt;color contrastingTextColor="#000000"&gt;#E7E6E6&lt;/color&gt;</a:t>
            </a:r>
          </a:p>
          <a:p>
            <a:pPr marL="0" indent="0" algn="l" defTabSz="711200" rtl="0" eaLnBrk="1" latinLnBrk="0" hangingPunct="1">
              <a:spcBef>
                <a:spcPts val="1200"/>
              </a:spcBef>
              <a:buNone/>
            </a:pPr>
            <a:r>
              <a:rPr lang="en-US" sz="100">
                <a:solidFill>
                  <a:srgbClr val="FFFFFF">
                    <a:alpha val="0"/>
                  </a:srgbClr>
                </a:solidFill>
              </a:rPr>
              <a:t>      &lt;color contrastingTextColor="#FFFFFF"&gt;#FF560E&lt;/color&gt;</a:t>
            </a:r>
          </a:p>
          <a:p>
            <a:pPr marL="0" indent="0" algn="l" defTabSz="711200" rtl="0" eaLnBrk="1" latinLnBrk="0" hangingPunct="1">
              <a:spcBef>
                <a:spcPts val="1200"/>
              </a:spcBef>
              <a:buNone/>
            </a:pPr>
            <a:r>
              <a:rPr lang="en-US" sz="100">
                <a:solidFill>
                  <a:srgbClr val="FFFFFF">
                    <a:alpha val="0"/>
                  </a:srgbClr>
                </a:solidFill>
              </a:rPr>
              <a:t>      &lt;color contrastingTextColor="#000000"&gt;#E5813E&lt;/color&gt;</a:t>
            </a:r>
          </a:p>
          <a:p>
            <a:pPr marL="0" indent="0" algn="l" defTabSz="711200" rtl="0" eaLnBrk="1" latinLnBrk="0" hangingPunct="1">
              <a:spcBef>
                <a:spcPts val="1200"/>
              </a:spcBef>
              <a:buNone/>
            </a:pPr>
            <a:r>
              <a:rPr lang="en-US" sz="100">
                <a:solidFill>
                  <a:srgbClr val="FFFFFF">
                    <a:alpha val="0"/>
                  </a:srgbClr>
                </a:solidFill>
              </a:rPr>
              <a:t>      &lt;color contrastingTextColor="#FFFFFF"&gt;#B59E74&lt;/color&gt;</a:t>
            </a:r>
          </a:p>
          <a:p>
            <a:pPr marL="0" indent="0" algn="l" defTabSz="711200" rtl="0" eaLnBrk="1" latinLnBrk="0" hangingPunct="1">
              <a:spcBef>
                <a:spcPts val="1200"/>
              </a:spcBef>
              <a:buNone/>
            </a:pPr>
            <a:r>
              <a:rPr lang="en-US" sz="100">
                <a:solidFill>
                  <a:srgbClr val="FFFFFF">
                    <a:alpha val="0"/>
                  </a:srgbClr>
                </a:solidFill>
              </a:rPr>
              <a:t>      &lt;color contrastingTextColor="#000000"&gt;#69C9CE&lt;/color&gt;</a:t>
            </a:r>
          </a:p>
          <a:p>
            <a:pPr marL="0" indent="0" algn="l" defTabSz="711200" rtl="0" eaLnBrk="1" latinLnBrk="0" hangingPunct="1">
              <a:spcBef>
                <a:spcPts val="1200"/>
              </a:spcBef>
              <a:buNone/>
            </a:pPr>
            <a:r>
              <a:rPr lang="en-US" sz="100">
                <a:solidFill>
                  <a:srgbClr val="FFFFFF">
                    <a:alpha val="0"/>
                  </a:srgbClr>
                </a:solidFill>
              </a:rPr>
              <a:t>      &lt;color contrastingTextColor="#000000"&gt;#69C97F&lt;/color&gt;</a:t>
            </a:r>
          </a:p>
          <a:p>
            <a:pPr marL="0" indent="0" algn="l" defTabSz="711200" rtl="0" eaLnBrk="1" latinLnBrk="0" hangingPunct="1">
              <a:spcBef>
                <a:spcPts val="1200"/>
              </a:spcBef>
              <a:buNone/>
            </a:pPr>
            <a:r>
              <a:rPr lang="en-US" sz="100">
                <a:solidFill>
                  <a:srgbClr val="FFFFFF">
                    <a:alpha val="0"/>
                  </a:srgbClr>
                </a:solidFill>
              </a:rPr>
              <a:t>    &lt;/colors&gt;</a:t>
            </a:r>
          </a:p>
          <a:p>
            <a:pPr marL="0" indent="0" algn="l" defTabSz="711200" rtl="0" eaLnBrk="1" latinLnBrk="0" hangingPunct="1">
              <a:spcBef>
                <a:spcPts val="1200"/>
              </a:spcBef>
              <a:buNone/>
            </a:pPr>
            <a:r>
              <a:rPr lang="en-US" sz="100">
                <a:solidFill>
                  <a:srgbClr val="FFFFFF">
                    <a:alpha val="0"/>
                  </a:srgbClr>
                </a:solidFill>
              </a:rPr>
              <a:t>  &lt;/template&gt;</a:t>
            </a:r>
          </a:p>
          <a:p>
            <a:pPr marL="0" indent="0" algn="l" defTabSz="711200" rtl="0" eaLnBrk="1" latinLnBrk="0" hangingPunct="1">
              <a:spcBef>
                <a:spcPts val="1200"/>
              </a:spcBef>
              <a:buNone/>
            </a:pPr>
            <a:r>
              <a:rPr lang="en-US" sz="100">
                <a:solidFill>
                  <a:srgbClr val="FFFFFF">
                    <a:alpha val="0"/>
                  </a:srgbClr>
                </a:solidFill>
              </a:rPr>
              <a:t>  &lt;!--BTFPCONFIGURATION:3C627466703E0D0A20203C212D2D2043726561746564206279204E6F72746820416D65726963612047726170686963735F4F66666963653A204E59435F30352E32302E323032305F434F52453B20557064617465642031312E32302E32303230206279204E594320746F207377617020696E20636C69656E7420666F6E7420666F72204C6F676F206F6E20626F74746F6D206C65667420636F726E65722070726F7669646564206469726563746C792066726F6D20636C69656E7420696E207468656D6520666F6E747320616E6420656C656D656E7473206F6E2070616765732E204164646974696F6E616C206368616E67657320746F20434F524520656C656D656E7473207769746820726520746F20636F6C6F7220737761707320466F6E747320746F20626520696E636C7564656420696E20696E7374616C6C6174696F6E207061636B20666F72207465616D277320757365206173206E65656465642E2057696C6C2072657175697265206164646974696F6E616C20737465707320746F20696E7374616C6C20637573746F6D20666F6E74732E205468656D6520666F6E747320626F74682073657420746F20417269616C2061742063617365207465616D20726571756573742028616E6420746F20616C6C6F7720666F7220546F6F6C626F782066756E6374696F6E616C697479292E204E6F7465732066726F6D206F726967696E616C206275696C642E2050696C6F74207461626C6520616E642062756C6C65747320696E20706C6163652E204966206973737565732C20636F6E74616374204E414720696D6D6564696174656C792E204578747261207461626C6520636F64696E6720746F20666163696C6974617465207472616E736665722066726F6D2070726576696F75732074656D706C6174652E20205265706C6163657320616C6C2070726576696F7573204E47532066696C65732E20437573746F6D20646973636C61696D65722028696E2043616C6962726920746F206D6174636820636C69656E742073657474696E67732920616464656420616E64207265706C6163696E67206F726967696E616C2061732077656C6C206173206D6F76656420746F20636F6C6F722062616E642E2020416C6C20636C69656E7420636F6C6F72732073657420746F20686967686C6967687420737461747573207769746820434F52452072656420706C6163656420696E2067726179207363616C6520706F736974696F6E2E2050616765206E756D6265722061646465642061742063617365207465616D20726571756573742E2044656661756C74206D617374657220746578742C207465787420626F7820616E6420736861706520616C746572656420746F20776F726B207769746820546F6F6C626F782E200D0A0D0A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224E3657475F31362E395F45434D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234633303030393C2F72756E6E696E674167656E64614261636B436F6C6F724C6566743E0D0A2020202020203C72756E6E696E674167656E64614261636B436F6C6F7252696768743E234537453645363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233030303030303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234633303030393C2F636F6E636C7573696F6E4172726F774C696E65436F6C6F723E0D0A2020202020203C636F6E636C7573696F6E4172726F7754657874436F6C6F723E234633303030393C2F636F6E636C7573696F6E4172726F7754657874436F6C6F723E0D0A2020202020203C70657263656E74616765436972636C6546756C6C436972636C65436F6C6F723E234234423442343C2F70657263656E74616765436972636C6546756C6C436972636C65436F6C6F723E0D0A2020202020203C70657263656E74616765436972636C6554657874486967686C69676874436F6C6F723E234633303030393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234633303030393C2F63616C6C6F7574546578744C696E65436F6C6F723E0D0A2020202020203C6E756D626572427562626C654261636B436F6C6F723E234646464646463C2F6E756D626572427562626C654261636B436F6C6F723E0D0A2020202020203C6E756D626572427562626C65546578744C696E65436F6C6F723E234633303030393C2F6E756D626572427562626C65546578744C696E65436F6C6F723E0D0A2020202020203C76616C7565436861696E546578744C696E65436F6C6F723E234633303030393C2F76616C7565436861696E546578744C696E65436F6C6F723E0D0A2020202020203C6167656E6461486967686C69676874436F6C6F723E234633303030393C2F6167656E6461486967686C69676874436F6C6F723E0D0A2020202020203C73657175656E63654172726F7746696C6C436F6C6F723E234633303030393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303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33343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234633303030393C2F636F6C6F723E0D0A2020202020203C636F6C6F7220636F6E7472617374696E6754657874436F6C6F723D2223464646464646223E233434353436413C2F636F6C6F723E0D0A2020202020203C636F6C6F7220636F6E7472617374696E6754657874436F6C6F723D2223303030303030223E234537453645363C2F636F6C6F723E0D0A2020202020203C636F6C6F7220636F6E7472617374696E6754657874436F6C6F723D2223464646464646223E234646353630453C2F636F6C6F723E0D0A2020202020203C636F6C6F7220636F6E7472617374696E6754657874436F6C6F723D2223303030303030223E234535383133453C2F636F6C6F723E0D0A2020202020203C636F6C6F7220636F6E7472617374696E6754657874436F6C6F723D2223464646464646223E234235394537343C2F636F6C6F723E0D0A2020202020203C636F6C6F7220636F6E7472617374696E6754657874436F6C6F723D2223303030303030223E233639433943453C2F636F6C6F723E0D0A2020202020203C636F6C6F7220636F6E7472617374696E6754657874436F6C6F723D2223303030303030223E233639433937463C2F636F6C6F723E0D0A202020203C2F636F6C6F72733E0D0A20203C2F74656D706C6174653E0D0A3C2F627466703E--&gt;</a:t>
            </a:r>
          </a:p>
          <a:p>
            <a:pPr marL="0" indent="0" algn="l" defTabSz="711200" rtl="0" eaLnBrk="1" latinLnBrk="0" hangingPunct="1">
              <a:spcBef>
                <a:spcPts val="1200"/>
              </a:spcBef>
              <a:buNone/>
            </a:pPr>
            <a:r>
              <a:rPr lang="en-US" sz="100">
                <a:solidFill>
                  <a:srgbClr val="FFFFFF">
                    <a:alpha val="0"/>
                  </a:srgbClr>
                </a:solidFill>
              </a:rPr>
              <a:t>&lt;/btfp&gt;</a:t>
            </a:r>
          </a:p>
        </p:txBody>
      </p:sp>
      <p:pic>
        <p:nvPicPr>
          <p:cNvPr id="5" name="Picture 4">
            <a:extLst>
              <a:ext uri="{FF2B5EF4-FFF2-40B4-BE49-F238E27FC236}">
                <a16:creationId xmlns:a16="http://schemas.microsoft.com/office/drawing/2014/main" id="{903EE670-5503-44C8-A55D-62E95E6F67F9}"/>
              </a:ext>
            </a:extLst>
          </p:cNvPr>
          <p:cNvPicPr>
            <a:picLocks noChangeAspect="1"/>
          </p:cNvPicPr>
          <p:nvPr userDrawn="1"/>
        </p:nvPicPr>
        <p:blipFill>
          <a:blip r:embed="rId17"/>
          <a:stretch>
            <a:fillRect/>
          </a:stretch>
        </p:blipFill>
        <p:spPr>
          <a:xfrm>
            <a:off x="148856" y="6125996"/>
            <a:ext cx="1524640" cy="532570"/>
          </a:xfrm>
          <a:prstGeom prst="rect">
            <a:avLst/>
          </a:prstGeom>
        </p:spPr>
      </p:pic>
      <p:sp>
        <p:nvSpPr>
          <p:cNvPr id="8" name="TextBox 7">
            <a:extLst>
              <a:ext uri="{FF2B5EF4-FFF2-40B4-BE49-F238E27FC236}">
                <a16:creationId xmlns:a16="http://schemas.microsoft.com/office/drawing/2014/main" id="{CFA3424A-E07E-416D-A1F8-E869B8E52414}"/>
              </a:ext>
            </a:extLst>
          </p:cNvPr>
          <p:cNvSpPr txBox="1"/>
          <p:nvPr>
            <p:extLst>
              <p:ext uri="{1162E1C5-73C7-4A58-AE30-91384D911F3F}">
                <p184:classification xmlns:p184="http://schemas.microsoft.com/office/powerpoint/2018/4/main" val="ftr"/>
              </p:ext>
            </p:extLst>
          </p:nvPr>
        </p:nvSpPr>
        <p:spPr>
          <a:xfrm>
            <a:off x="5495100" y="6515100"/>
            <a:ext cx="1230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 Confidential</a:t>
            </a:r>
          </a:p>
        </p:txBody>
      </p:sp>
    </p:spTree>
    <p:extLst>
      <p:ext uri="{BB962C8B-B14F-4D97-AF65-F5344CB8AC3E}">
        <p14:creationId xmlns:p14="http://schemas.microsoft.com/office/powerpoint/2010/main" val="7328437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ransition/>
  <p:txStyles>
    <p:titleStyle>
      <a:lvl1pPr algn="l" defTabSz="914400" rtl="0" eaLnBrk="1" latinLnBrk="0" hangingPunct="1">
        <a:lnSpc>
          <a:spcPct val="90000"/>
        </a:lnSpc>
        <a:spcBef>
          <a:spcPct val="0"/>
        </a:spcBef>
        <a:buNone/>
        <a:defRPr sz="2400" b="1" i="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173038" indent="-161925"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403225" indent="-173038"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3pPr>
      <a:lvl4pPr marL="633413" indent="-173038"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4pPr>
      <a:lvl5pPr marL="865188" indent="-173038"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A4A3A4"/>
          </p15:clr>
        </p15:guide>
        <p15:guide id="4" pos="7416">
          <p15:clr>
            <a:srgbClr val="A4A3A4"/>
          </p15:clr>
        </p15:guide>
        <p15:guide id="7" orient="horz" pos="4056">
          <p15:clr>
            <a:srgbClr val="A4A3A4"/>
          </p15:clr>
        </p15:guide>
        <p15:guide id="8" orient="horz" pos="696">
          <p15:clr>
            <a:srgbClr val="A4A3A4"/>
          </p15:clr>
        </p15:guide>
        <p15:guide id="12" orient="horz" pos="91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10296-BDBA-06EF-32FD-A033CB2AB16A}"/>
              </a:ext>
            </a:extLst>
          </p:cNvPr>
          <p:cNvSpPr>
            <a:spLocks noGrp="1"/>
          </p:cNvSpPr>
          <p:nvPr>
            <p:ph type="title"/>
          </p:nvPr>
        </p:nvSpPr>
        <p:spPr>
          <a:xfrm>
            <a:off x="457200" y="474067"/>
            <a:ext cx="11277600" cy="585216"/>
          </a:xfrm>
          <a:prstGeom prst="rect">
            <a:avLst/>
          </a:prstGeom>
        </p:spPr>
        <p:txBody>
          <a:bodyPr vert="horz" lIns="0" tIns="0" rIns="0" bIns="0" rtlCol="0" anchor="b">
            <a:noAutofit/>
          </a:bodyPr>
          <a:lstStyle/>
          <a:p>
            <a:r>
              <a:rPr lang="en-US"/>
              <a:t>Headline Avenir Bold (36pt)</a:t>
            </a:r>
          </a:p>
        </p:txBody>
      </p:sp>
      <p:sp>
        <p:nvSpPr>
          <p:cNvPr id="8" name="Text Placeholder 1">
            <a:extLst>
              <a:ext uri="{FF2B5EF4-FFF2-40B4-BE49-F238E27FC236}">
                <a16:creationId xmlns:a16="http://schemas.microsoft.com/office/drawing/2014/main" id="{ACFEAFC9-8D80-DD2B-16C5-B6522179996E}"/>
              </a:ext>
            </a:extLst>
          </p:cNvPr>
          <p:cNvSpPr>
            <a:spLocks noGrp="1"/>
          </p:cNvSpPr>
          <p:nvPr>
            <p:ph type="body" idx="1"/>
          </p:nvPr>
        </p:nvSpPr>
        <p:spPr>
          <a:xfrm>
            <a:off x="457200" y="1225550"/>
            <a:ext cx="11277600" cy="5175250"/>
          </a:xfrm>
          <a:prstGeom prst="rect">
            <a:avLst/>
          </a:prstGeom>
        </p:spPr>
        <p:txBody>
          <a:bodyPr vert="horz" lIns="0" tIns="0" rIns="0" bIns="0" rtlCol="0">
            <a:noAutofit/>
          </a:bodyPr>
          <a:lstStyle/>
          <a:p>
            <a:pPr lvl="0"/>
            <a:r>
              <a:rPr lang="en-US"/>
              <a:t>Sub Headline 1 (20pt)</a:t>
            </a:r>
          </a:p>
          <a:p>
            <a:pPr lvl="1"/>
            <a:r>
              <a:rPr lang="en-US"/>
              <a:t>Sub Headline 2 (18pt)</a:t>
            </a:r>
          </a:p>
          <a:p>
            <a:pPr lvl="2"/>
            <a:r>
              <a:rPr lang="en-US"/>
              <a:t>Sub Headline 3 (24pt)</a:t>
            </a:r>
          </a:p>
          <a:p>
            <a:pPr lvl="3"/>
            <a:r>
              <a:rPr lang="en-US"/>
              <a:t>Body 1 (16pt)</a:t>
            </a:r>
          </a:p>
          <a:p>
            <a:pPr lvl="4"/>
            <a:r>
              <a:rPr lang="en-US"/>
              <a:t>Bullet 1 (16pt)</a:t>
            </a:r>
          </a:p>
          <a:p>
            <a:pPr lvl="5"/>
            <a:r>
              <a:rPr lang="en-US"/>
              <a:t>Bullet 2 (16pt)</a:t>
            </a:r>
          </a:p>
          <a:p>
            <a:pPr lvl="6"/>
            <a:r>
              <a:rPr lang="en-US"/>
              <a:t>Bullet 3 (16pt)</a:t>
            </a:r>
          </a:p>
          <a:p>
            <a:pPr lvl="7"/>
            <a:r>
              <a:rPr lang="en-US"/>
              <a:t>Bullet 4 (16pt)</a:t>
            </a:r>
          </a:p>
        </p:txBody>
      </p:sp>
      <p:sp>
        <p:nvSpPr>
          <p:cNvPr id="5" name="Footer Placeholder 1">
            <a:extLst>
              <a:ext uri="{FF2B5EF4-FFF2-40B4-BE49-F238E27FC236}">
                <a16:creationId xmlns:a16="http://schemas.microsoft.com/office/drawing/2014/main" id="{9CA97266-91F4-AD01-75DC-0AEF3F2E2BA8}"/>
              </a:ext>
            </a:extLst>
          </p:cNvPr>
          <p:cNvSpPr>
            <a:spLocks noGrp="1"/>
          </p:cNvSpPr>
          <p:nvPr>
            <p:ph type="ftr" sz="quarter" idx="3"/>
          </p:nvPr>
        </p:nvSpPr>
        <p:spPr>
          <a:xfrm>
            <a:off x="126296" y="6583680"/>
            <a:ext cx="182880" cy="182880"/>
          </a:xfrm>
          <a:prstGeom prst="rect">
            <a:avLst/>
          </a:prstGeom>
          <a:blipFill dpi="0" rotWithShape="1">
            <a:blip r:embed="rId104">
              <a:extLst>
                <a:ext uri="{96DAC541-7B7A-43D3-8B79-37D633B846F1}">
                  <asvg:svgBlip xmlns:asvg="http://schemas.microsoft.com/office/drawing/2016/SVG/main" r:embed="rId105"/>
                </a:ext>
              </a:extLst>
            </a:blip>
            <a:srcRect/>
            <a:stretch>
              <a:fillRect/>
            </a:stretch>
          </a:blipFill>
        </p:spPr>
        <p:txBody>
          <a:bodyPr vert="horz" lIns="0" tIns="0" rIns="0" bIns="0" rtlCol="0" anchor="ctr"/>
          <a:lstStyle>
            <a:lvl1pPr algn="l">
              <a:defRPr sz="800">
                <a:solidFill>
                  <a:schemeClr val="tx1"/>
                </a:solidFill>
              </a:defRPr>
            </a:lvl1pPr>
          </a:lstStyle>
          <a:p>
            <a:r>
              <a:rPr lang="en-US"/>
              <a:t> </a:t>
            </a:r>
          </a:p>
        </p:txBody>
      </p:sp>
      <p:sp>
        <p:nvSpPr>
          <p:cNvPr id="3" name="Date Placeholder 1">
            <a:extLst>
              <a:ext uri="{FF2B5EF4-FFF2-40B4-BE49-F238E27FC236}">
                <a16:creationId xmlns:a16="http://schemas.microsoft.com/office/drawing/2014/main" id="{7E827E90-D316-C383-BB81-F0711AA053C7}"/>
              </a:ext>
            </a:extLst>
          </p:cNvPr>
          <p:cNvSpPr>
            <a:spLocks noGrp="1"/>
          </p:cNvSpPr>
          <p:nvPr>
            <p:ph type="dt" sz="half" idx="2"/>
          </p:nvPr>
        </p:nvSpPr>
        <p:spPr>
          <a:xfrm>
            <a:off x="457200" y="6492875"/>
            <a:ext cx="2743200" cy="365125"/>
          </a:xfrm>
          <a:prstGeom prst="rect">
            <a:avLst/>
          </a:prstGeom>
        </p:spPr>
        <p:txBody>
          <a:bodyPr vert="horz" lIns="0" tIns="0" rIns="0" bIns="0" rtlCol="0" anchor="ctr"/>
          <a:lstStyle>
            <a:lvl1pPr algn="l">
              <a:defRPr sz="1200" b="1">
                <a:solidFill>
                  <a:schemeClr val="tx1"/>
                </a:solidFill>
              </a:defRPr>
            </a:lvl1pPr>
          </a:lstStyle>
          <a:p>
            <a:endParaRPr lang="en-US"/>
          </a:p>
        </p:txBody>
      </p:sp>
      <p:sp>
        <p:nvSpPr>
          <p:cNvPr id="7" name="Slide Number Placeholder 1">
            <a:extLst>
              <a:ext uri="{FF2B5EF4-FFF2-40B4-BE49-F238E27FC236}">
                <a16:creationId xmlns:a16="http://schemas.microsoft.com/office/drawing/2014/main" id="{793FBDF4-5141-4199-9ED4-79B2076486EE}"/>
              </a:ext>
            </a:extLst>
          </p:cNvPr>
          <p:cNvSpPr>
            <a:spLocks noGrp="1"/>
          </p:cNvSpPr>
          <p:nvPr>
            <p:ph type="sldNum" sz="quarter" idx="4"/>
          </p:nvPr>
        </p:nvSpPr>
        <p:spPr>
          <a:xfrm>
            <a:off x="8364510" y="6492240"/>
            <a:ext cx="3690537" cy="365760"/>
          </a:xfrm>
          <a:prstGeom prst="rect">
            <a:avLst/>
          </a:prstGeom>
          <a:noFill/>
        </p:spPr>
        <p:txBody>
          <a:bodyPr vert="horz" lIns="0" tIns="0" rIns="0" bIns="0" rtlCol="0" anchor="ctr"/>
          <a:lstStyle>
            <a:lvl1pPr algn="r">
              <a:defRPr sz="1050" b="1" spc="300">
                <a:solidFill>
                  <a:schemeClr val="tx1"/>
                </a:solidFill>
              </a:defRPr>
            </a:lvl1pPr>
          </a:lstStyle>
          <a:p>
            <a:r>
              <a:rPr lang="en-US" sz="700" b="0" spc="0"/>
              <a:t> © 2023 NTT DATA Americas, Inc. All rights.   </a:t>
            </a:r>
            <a:fld id="{FE1DF7C7-AE50-704D-BB22-8176CCB5033A}" type="slidenum">
              <a:rPr lang="en-US" spc="0" smtClean="0"/>
              <a:pPr/>
              <a:t>‹#›</a:t>
            </a:fld>
            <a:endParaRPr lang="en-US" spc="0"/>
          </a:p>
        </p:txBody>
      </p:sp>
      <p:sp>
        <p:nvSpPr>
          <p:cNvPr id="12" name="AutoShape 4">
            <a:extLst>
              <a:ext uri="{FF2B5EF4-FFF2-40B4-BE49-F238E27FC236}">
                <a16:creationId xmlns:a16="http://schemas.microsoft.com/office/drawing/2014/main" id="{AD6CF630-3C7F-94AD-83B0-BC2F4B8D6697}"/>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088646"/>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7" r:id="rId54"/>
    <p:sldLayoutId id="2147483748" r:id="rId55"/>
    <p:sldLayoutId id="2147483749" r:id="rId56"/>
    <p:sldLayoutId id="2147483750" r:id="rId57"/>
    <p:sldLayoutId id="2147483751" r:id="rId58"/>
    <p:sldLayoutId id="2147483752" r:id="rId59"/>
    <p:sldLayoutId id="2147483753" r:id="rId60"/>
    <p:sldLayoutId id="2147483754" r:id="rId61"/>
    <p:sldLayoutId id="2147483755" r:id="rId62"/>
    <p:sldLayoutId id="2147483756" r:id="rId63"/>
    <p:sldLayoutId id="2147483757" r:id="rId64"/>
    <p:sldLayoutId id="2147483758" r:id="rId65"/>
    <p:sldLayoutId id="2147483759" r:id="rId66"/>
    <p:sldLayoutId id="2147483760" r:id="rId67"/>
    <p:sldLayoutId id="2147483761" r:id="rId68"/>
    <p:sldLayoutId id="2147483762" r:id="rId69"/>
    <p:sldLayoutId id="2147483763" r:id="rId70"/>
    <p:sldLayoutId id="2147483764" r:id="rId71"/>
    <p:sldLayoutId id="2147483765" r:id="rId72"/>
    <p:sldLayoutId id="2147483766" r:id="rId73"/>
    <p:sldLayoutId id="2147483767" r:id="rId74"/>
    <p:sldLayoutId id="2147483768" r:id="rId75"/>
    <p:sldLayoutId id="2147483769" r:id="rId76"/>
    <p:sldLayoutId id="2147483770" r:id="rId77"/>
    <p:sldLayoutId id="2147483771" r:id="rId78"/>
    <p:sldLayoutId id="2147483772" r:id="rId79"/>
    <p:sldLayoutId id="2147483773" r:id="rId80"/>
    <p:sldLayoutId id="2147483774" r:id="rId81"/>
    <p:sldLayoutId id="2147483775" r:id="rId82"/>
    <p:sldLayoutId id="2147483776" r:id="rId83"/>
    <p:sldLayoutId id="2147483777" r:id="rId84"/>
    <p:sldLayoutId id="2147483778" r:id="rId85"/>
    <p:sldLayoutId id="2147483779" r:id="rId86"/>
    <p:sldLayoutId id="2147483780" r:id="rId87"/>
    <p:sldLayoutId id="2147483781" r:id="rId88"/>
    <p:sldLayoutId id="2147483782" r:id="rId89"/>
    <p:sldLayoutId id="2147483783" r:id="rId90"/>
    <p:sldLayoutId id="2147483784" r:id="rId91"/>
    <p:sldLayoutId id="2147483785" r:id="rId92"/>
    <p:sldLayoutId id="2147483786" r:id="rId93"/>
    <p:sldLayoutId id="2147483787" r:id="rId94"/>
    <p:sldLayoutId id="2147483788" r:id="rId95"/>
    <p:sldLayoutId id="2147483789" r:id="rId96"/>
    <p:sldLayoutId id="2147483790" r:id="rId97"/>
    <p:sldLayoutId id="2147483791" r:id="rId98"/>
    <p:sldLayoutId id="2147483792" r:id="rId99"/>
    <p:sldLayoutId id="2147483793" r:id="rId100"/>
    <p:sldLayoutId id="2147483794" r:id="rId101"/>
    <p:sldLayoutId id="2147483795" r:id="rId10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spcAft>
          <a:spcPts val="500"/>
        </a:spcAft>
        <a:buFont typeface="Arial" panose="020B0604020202020204" pitchFamily="34" charset="0"/>
        <a:buNone/>
        <a:defRPr sz="2000" b="0" i="0" kern="1200">
          <a:solidFill>
            <a:schemeClr val="tx1"/>
          </a:solidFill>
          <a:latin typeface="+mn-lt"/>
          <a:ea typeface="+mn-ea"/>
          <a:cs typeface="+mn-cs"/>
        </a:defRPr>
      </a:lvl1pPr>
      <a:lvl2pPr marL="0" indent="0" algn="l" defTabSz="914400" rtl="0" eaLnBrk="1" latinLnBrk="0" hangingPunct="1">
        <a:lnSpc>
          <a:spcPct val="100000"/>
        </a:lnSpc>
        <a:spcBef>
          <a:spcPts val="1000"/>
        </a:spcBef>
        <a:spcAft>
          <a:spcPts val="500"/>
        </a:spcAft>
        <a:buFont typeface="Arial" panose="020B0604020202020204" pitchFamily="34" charset="0"/>
        <a:buNone/>
        <a:defRPr sz="1800" b="1" i="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500"/>
        </a:spcAft>
        <a:buFont typeface="Arial" panose="020B0604020202020204" pitchFamily="34" charset="0"/>
        <a:buNone/>
        <a:defRPr sz="2400" b="0" kern="1200">
          <a:solidFill>
            <a:schemeClr val="tx1"/>
          </a:solidFill>
          <a:latin typeface="+mn-lt"/>
          <a:ea typeface="+mn-ea"/>
          <a:cs typeface="+mn-cs"/>
        </a:defRPr>
      </a:lvl3pPr>
      <a:lvl4pPr marL="0" indent="0" algn="l" defTabSz="914400" rtl="0" eaLnBrk="1" latinLnBrk="0" hangingPunct="1">
        <a:lnSpc>
          <a:spcPct val="125000"/>
        </a:lnSpc>
        <a:spcBef>
          <a:spcPts val="500"/>
        </a:spcBef>
        <a:spcAft>
          <a:spcPts val="500"/>
        </a:spcAft>
        <a:buClr>
          <a:schemeClr val="tx1"/>
        </a:buClr>
        <a:buFont typeface="Arial" panose="020B0604020202020204" pitchFamily="34" charset="0"/>
        <a:buNone/>
        <a:defRPr sz="1600" b="0" kern="1200">
          <a:solidFill>
            <a:schemeClr val="tx1"/>
          </a:solidFill>
          <a:latin typeface="+mn-lt"/>
          <a:ea typeface="+mn-ea"/>
          <a:cs typeface="+mn-cs"/>
        </a:defRPr>
      </a:lvl4pPr>
      <a:lvl5pPr marL="27432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5pPr>
      <a:lvl6pPr marL="45720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6pPr>
      <a:lvl7pPr marL="64008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7pPr>
      <a:lvl8pPr marL="822960" indent="-182880" algn="l" defTabSz="914400" rtl="0" eaLnBrk="1" latinLnBrk="0" hangingPunct="1">
        <a:lnSpc>
          <a:spcPct val="125000"/>
        </a:lnSpc>
        <a:spcBef>
          <a:spcPts val="0"/>
        </a:spcBef>
        <a:spcAft>
          <a:spcPts val="500"/>
        </a:spcAft>
        <a:buClr>
          <a:schemeClr val="tx2"/>
        </a:buClr>
        <a:buFont typeface="Arial" panose="020B0604020202020204" pitchFamily="34" charset="0"/>
        <a:buChar char="•"/>
        <a:defRPr sz="1600" b="0" kern="1200">
          <a:solidFill>
            <a:schemeClr val="tx1"/>
          </a:solidFill>
          <a:latin typeface="+mn-lt"/>
          <a:ea typeface="+mn-ea"/>
          <a:cs typeface="+mn-cs"/>
        </a:defRPr>
      </a:lvl8pPr>
      <a:lvl9pPr marL="274320" indent="0" algn="l" defTabSz="914400" rtl="0" eaLnBrk="1" latinLnBrk="0" hangingPunct="1">
        <a:lnSpc>
          <a:spcPct val="125000"/>
        </a:lnSpc>
        <a:spcBef>
          <a:spcPts val="0"/>
        </a:spcBef>
        <a:spcAft>
          <a:spcPts val="500"/>
        </a:spcAft>
        <a:buFont typeface="Arial" panose="020B0604020202020204" pitchFamily="34" charset="0"/>
        <a:buNone/>
        <a:defRPr sz="14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9FCC3B"/>
          </p15:clr>
        </p15:guide>
        <p15:guide id="2" pos="3840">
          <p15:clr>
            <a:srgbClr val="9FCC3B"/>
          </p15:clr>
        </p15:guide>
        <p15:guide id="3" pos="288">
          <p15:clr>
            <a:srgbClr val="9FCC3B"/>
          </p15:clr>
        </p15:guide>
        <p15:guide id="4" pos="7392">
          <p15:clr>
            <a:srgbClr val="9FCC3B"/>
          </p15:clr>
        </p15:guide>
        <p15:guide id="5" orient="horz" pos="288">
          <p15:clr>
            <a:srgbClr val="9FCC3B"/>
          </p15:clr>
        </p15:guide>
        <p15:guide id="6" orient="horz" pos="4032">
          <p15:clr>
            <a:srgbClr val="9FCC3B"/>
          </p15:clr>
        </p15:guide>
        <p15:guide id="7" pos="792">
          <p15:clr>
            <a:srgbClr val="F26B43"/>
          </p15:clr>
        </p15:guide>
        <p15:guide id="8" pos="888">
          <p15:clr>
            <a:srgbClr val="F26B43"/>
          </p15:clr>
        </p15:guide>
        <p15:guide id="9" pos="1392">
          <p15:clr>
            <a:srgbClr val="F26B43"/>
          </p15:clr>
        </p15:guide>
        <p15:guide id="10" pos="1488">
          <p15:clr>
            <a:srgbClr val="F26B43"/>
          </p15:clr>
        </p15:guide>
        <p15:guide id="11" pos="1992">
          <p15:clr>
            <a:srgbClr val="F26B43"/>
          </p15:clr>
        </p15:guide>
        <p15:guide id="12" pos="2088">
          <p15:clr>
            <a:srgbClr val="F26B43"/>
          </p15:clr>
        </p15:guide>
        <p15:guide id="13" pos="2592">
          <p15:clr>
            <a:srgbClr val="F26B43"/>
          </p15:clr>
        </p15:guide>
        <p15:guide id="14" pos="2692">
          <p15:clr>
            <a:srgbClr val="F26B43"/>
          </p15:clr>
        </p15:guide>
        <p15:guide id="15" pos="3192">
          <p15:clr>
            <a:srgbClr val="F26B43"/>
          </p15:clr>
        </p15:guide>
        <p15:guide id="16" pos="3288">
          <p15:clr>
            <a:srgbClr val="F26B43"/>
          </p15:clr>
        </p15:guide>
        <p15:guide id="17" pos="3792">
          <p15:clr>
            <a:srgbClr val="F26B43"/>
          </p15:clr>
        </p15:guide>
        <p15:guide id="18" pos="3888">
          <p15:clr>
            <a:srgbClr val="F26B43"/>
          </p15:clr>
        </p15:guide>
        <p15:guide id="19" pos="4392">
          <p15:clr>
            <a:srgbClr val="F26B43"/>
          </p15:clr>
        </p15:guide>
        <p15:guide id="20" pos="4488">
          <p15:clr>
            <a:srgbClr val="F26B43"/>
          </p15:clr>
        </p15:guide>
        <p15:guide id="21" pos="4992">
          <p15:clr>
            <a:srgbClr val="F26B43"/>
          </p15:clr>
        </p15:guide>
        <p15:guide id="22" pos="5088">
          <p15:clr>
            <a:srgbClr val="F26B43"/>
          </p15:clr>
        </p15:guide>
        <p15:guide id="23" pos="5592">
          <p15:clr>
            <a:srgbClr val="F26B43"/>
          </p15:clr>
        </p15:guide>
        <p15:guide id="24" pos="5688">
          <p15:clr>
            <a:srgbClr val="F26B43"/>
          </p15:clr>
        </p15:guide>
        <p15:guide id="25" pos="6192">
          <p15:clr>
            <a:srgbClr val="F26B43"/>
          </p15:clr>
        </p15:guide>
        <p15:guide id="26" pos="6288">
          <p15:clr>
            <a:srgbClr val="F26B43"/>
          </p15:clr>
        </p15:guide>
        <p15:guide id="27" pos="6792">
          <p15:clr>
            <a:srgbClr val="F26B43"/>
          </p15:clr>
        </p15:guide>
        <p15:guide id="28" pos="6888">
          <p15:clr>
            <a:srgbClr val="F26B43"/>
          </p15:clr>
        </p15:guide>
        <p15:guide id="29" orient="horz" pos="672">
          <p15:clr>
            <a:srgbClr val="F26B43"/>
          </p15:clr>
        </p15:guide>
        <p15:guide id="30" orient="horz" pos="772">
          <p15:clr>
            <a:srgbClr val="F26B43"/>
          </p15:clr>
        </p15:guide>
        <p15:guide id="31" orient="horz" pos="1152">
          <p15:clr>
            <a:srgbClr val="F26B43"/>
          </p15:clr>
        </p15:guide>
        <p15:guide id="32" orient="horz" pos="1248">
          <p15:clr>
            <a:srgbClr val="F26B43"/>
          </p15:clr>
        </p15:guide>
        <p15:guide id="33" orient="horz" pos="1632">
          <p15:clr>
            <a:srgbClr val="F26B43"/>
          </p15:clr>
        </p15:guide>
        <p15:guide id="34" orient="horz" pos="1728">
          <p15:clr>
            <a:srgbClr val="F26B43"/>
          </p15:clr>
        </p15:guide>
        <p15:guide id="35" orient="horz" pos="2112">
          <p15:clr>
            <a:srgbClr val="F26B43"/>
          </p15:clr>
        </p15:guide>
        <p15:guide id="36" orient="horz" pos="2208">
          <p15:clr>
            <a:srgbClr val="F26B43"/>
          </p15:clr>
        </p15:guide>
        <p15:guide id="37" orient="horz" pos="2592">
          <p15:clr>
            <a:srgbClr val="F26B43"/>
          </p15:clr>
        </p15:guide>
        <p15:guide id="38" orient="horz" pos="2688">
          <p15:clr>
            <a:srgbClr val="F26B43"/>
          </p15:clr>
        </p15:guide>
        <p15:guide id="39" orient="horz" pos="3072">
          <p15:clr>
            <a:srgbClr val="F26B43"/>
          </p15:clr>
        </p15:guide>
        <p15:guide id="40" orient="horz" pos="3168">
          <p15:clr>
            <a:srgbClr val="F26B43"/>
          </p15:clr>
        </p15:guide>
        <p15:guide id="41" orient="horz" pos="3552">
          <p15:clr>
            <a:srgbClr val="F26B43"/>
          </p15:clr>
        </p15:guide>
        <p15:guide id="42" orient="horz" pos="3648">
          <p15:clr>
            <a:srgbClr val="F26B43"/>
          </p15:clr>
        </p15:guide>
        <p15:guide id="43" pos="388">
          <p15:clr>
            <a:srgbClr val="F26B43"/>
          </p15:clr>
        </p15:guide>
        <p15:guide id="44"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9994A-B86A-A446-8170-8C6388874C2D}"/>
              </a:ext>
            </a:extLst>
          </p:cNvPr>
          <p:cNvSpPr>
            <a:spLocks noGrp="1"/>
          </p:cNvSpPr>
          <p:nvPr>
            <p:ph type="sldNum" sz="quarter" idx="4"/>
          </p:nvPr>
        </p:nvSpPr>
        <p:spPr>
          <a:xfrm>
            <a:off x="11591364" y="6516842"/>
            <a:ext cx="475129" cy="365125"/>
          </a:xfrm>
          <a:prstGeom prst="rect">
            <a:avLst/>
          </a:prstGeom>
        </p:spPr>
        <p:txBody>
          <a:bodyPr vert="horz" lIns="91440" tIns="45720" rIns="91440" bIns="45720" rtlCol="0" anchor="ctr"/>
          <a:lstStyle>
            <a:lvl1pPr algn="r">
              <a:defRPr sz="1000">
                <a:solidFill>
                  <a:schemeClr val="tx1">
                    <a:lumMod val="85000"/>
                    <a:lumOff val="1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85000"/>
                    <a:lumOff val="15000"/>
                  </a:prstClr>
                </a:solidFill>
                <a:effectLst/>
                <a:uLnTx/>
                <a:uFillTx/>
                <a:latin typeface="Calibri" panose="020F0502020204030204"/>
                <a:ea typeface="+mn-ea"/>
                <a:cs typeface="+mn-cs"/>
              </a:rPr>
              <a:t>01</a:t>
            </a:r>
          </a:p>
        </p:txBody>
      </p:sp>
      <p:sp>
        <p:nvSpPr>
          <p:cNvPr id="2" name="TextBox 1">
            <a:extLst>
              <a:ext uri="{FF2B5EF4-FFF2-40B4-BE49-F238E27FC236}">
                <a16:creationId xmlns:a16="http://schemas.microsoft.com/office/drawing/2014/main" id="{C4451F72-5E95-6140-8B3D-E8DA863E6FA4}"/>
              </a:ext>
            </a:extLst>
          </p:cNvPr>
          <p:cNvSpPr txBox="1"/>
          <p:nvPr>
            <p:extLst>
              <p:ext uri="{1162E1C5-73C7-4A58-AE30-91384D911F3F}">
                <p184:classification xmlns:p184="http://schemas.microsoft.com/office/powerpoint/2018/4/main" val="ftr"/>
              </p:ext>
            </p:extLst>
          </p:nvPr>
        </p:nvSpPr>
        <p:spPr>
          <a:xfrm>
            <a:off x="5495100" y="6515100"/>
            <a:ext cx="1230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 Confidential</a:t>
            </a:r>
          </a:p>
        </p:txBody>
      </p:sp>
    </p:spTree>
    <p:extLst>
      <p:ext uri="{BB962C8B-B14F-4D97-AF65-F5344CB8AC3E}">
        <p14:creationId xmlns:p14="http://schemas.microsoft.com/office/powerpoint/2010/main" val="187999394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 id="2147483856" r:id="rId45"/>
    <p:sldLayoutId id="2147483857" r:id="rId46"/>
    <p:sldLayoutId id="2147483858" r:id="rId47"/>
    <p:sldLayoutId id="2147483859" r:id="rId48"/>
    <p:sldLayoutId id="2147483860" r:id="rId49"/>
    <p:sldLayoutId id="2147483861" r:id="rId50"/>
    <p:sldLayoutId id="2147483862" r:id="rId51"/>
    <p:sldLayoutId id="2147483863" r:id="rId52"/>
    <p:sldLayoutId id="2147483864" r:id="rId53"/>
    <p:sldLayoutId id="2147483865" r:id="rId54"/>
    <p:sldLayoutId id="2147483866" r:id="rId55"/>
    <p:sldLayoutId id="2147483867" r:id="rId56"/>
    <p:sldLayoutId id="2147483868" r:id="rId57"/>
    <p:sldLayoutId id="2147483869" r:id="rId58"/>
    <p:sldLayoutId id="2147483870" r:id="rId59"/>
    <p:sldLayoutId id="2147483871" r:id="rId60"/>
    <p:sldLayoutId id="2147483872" r:id="rId61"/>
    <p:sldLayoutId id="2147483873" r:id="rId62"/>
    <p:sldLayoutId id="2147483874" r:id="rId63"/>
    <p:sldLayoutId id="2147483875" r:id="rId64"/>
    <p:sldLayoutId id="2147483876" r:id="rId65"/>
    <p:sldLayoutId id="2147483877" r:id="rId6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D1244-4E3A-8652-B264-AF29C77C7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303604-8164-CC74-1D50-DB73D31E72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8D6BC-398F-BF41-CD65-61917256E0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DC559-C77D-4C76-AF47-708622EEDD06}" type="datetimeFigureOut">
              <a:rPr lang="en-US" smtClean="0"/>
              <a:t>9/6/2024</a:t>
            </a:fld>
            <a:endParaRPr lang="en-US"/>
          </a:p>
        </p:txBody>
      </p:sp>
      <p:sp>
        <p:nvSpPr>
          <p:cNvPr id="5" name="Footer Placeholder 4">
            <a:extLst>
              <a:ext uri="{FF2B5EF4-FFF2-40B4-BE49-F238E27FC236}">
                <a16:creationId xmlns:a16="http://schemas.microsoft.com/office/drawing/2014/main" id="{88F20814-C3F5-42C0-171D-799251A76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899B6B-08DA-0A18-A3D3-02C8B11CC8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B6BD3-3713-46D0-8CA2-87315FC7AAD6}" type="slidenum">
              <a:rPr lang="en-US" smtClean="0"/>
              <a:t>‹#›</a:t>
            </a:fld>
            <a:endParaRPr lang="en-US"/>
          </a:p>
        </p:txBody>
      </p:sp>
      <p:sp>
        <p:nvSpPr>
          <p:cNvPr id="8" name="TextBox 7">
            <a:extLst>
              <a:ext uri="{FF2B5EF4-FFF2-40B4-BE49-F238E27FC236}">
                <a16:creationId xmlns:a16="http://schemas.microsoft.com/office/drawing/2014/main" id="{4315DF9E-DE65-4EF1-D72D-045E354B302B}"/>
              </a:ext>
            </a:extLst>
          </p:cNvPr>
          <p:cNvSpPr txBox="1"/>
          <p:nvPr>
            <p:extLst>
              <p:ext uri="{1162E1C5-73C7-4A58-AE30-91384D911F3F}">
                <p184:classification xmlns:p184="http://schemas.microsoft.com/office/powerpoint/2018/4/main" val="ftr"/>
              </p:ext>
            </p:extLst>
          </p:nvPr>
        </p:nvSpPr>
        <p:spPr>
          <a:xfrm>
            <a:off x="5495100" y="6515100"/>
            <a:ext cx="12303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 Confidential</a:t>
            </a:r>
          </a:p>
        </p:txBody>
      </p:sp>
    </p:spTree>
    <p:extLst>
      <p:ext uri="{BB962C8B-B14F-4D97-AF65-F5344CB8AC3E}">
        <p14:creationId xmlns:p14="http://schemas.microsoft.com/office/powerpoint/2010/main" val="299852621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C3A244F4-DCC8-926C-C40B-97795E7EE6B7}"/>
              </a:ext>
            </a:extLst>
          </p:cNvPr>
          <p:cNvSpPr>
            <a:spLocks noGrp="1"/>
          </p:cNvSpPr>
          <p:nvPr>
            <p:ph type="dt" sz="half" idx="2"/>
          </p:nvPr>
        </p:nvSpPr>
        <p:spPr>
          <a:xfrm>
            <a:off x="381000" y="6324601"/>
            <a:ext cx="1295400" cy="304800"/>
          </a:xfrm>
          <a:prstGeom prst="rect">
            <a:avLst/>
          </a:prstGeom>
        </p:spPr>
        <p:txBody>
          <a:bodyPr vert="horz" lIns="0" tIns="0" rIns="0" bIns="0" rtlCol="0" anchor="ctr"/>
          <a:lstStyle>
            <a:lvl1pPr algn="l">
              <a:defRPr sz="1200">
                <a:solidFill>
                  <a:srgbClr val="F8F8F8"/>
                </a:solidFill>
              </a:defRPr>
            </a:lvl1pPr>
          </a:lstStyle>
          <a:p>
            <a:r>
              <a:rPr lang="en-US" noProof="0"/>
              <a:t>November 2023</a:t>
            </a:r>
          </a:p>
        </p:txBody>
      </p:sp>
      <p:sp>
        <p:nvSpPr>
          <p:cNvPr id="9" name="Legal">
            <a:extLst>
              <a:ext uri="{FF2B5EF4-FFF2-40B4-BE49-F238E27FC236}">
                <a16:creationId xmlns:a16="http://schemas.microsoft.com/office/drawing/2014/main" id="{326E4B9D-7B25-6F98-95C6-44F5E186EAA1}"/>
              </a:ext>
            </a:extLst>
          </p:cNvPr>
          <p:cNvSpPr>
            <a:spLocks noGrp="1"/>
          </p:cNvSpPr>
          <p:nvPr>
            <p:ph type="ftr" sz="quarter" idx="3"/>
          </p:nvPr>
        </p:nvSpPr>
        <p:spPr>
          <a:xfrm>
            <a:off x="1828800" y="6324602"/>
            <a:ext cx="4114800" cy="304800"/>
          </a:xfrm>
          <a:prstGeom prst="rect">
            <a:avLst/>
          </a:prstGeom>
        </p:spPr>
        <p:txBody>
          <a:bodyPr vert="horz" lIns="0" tIns="0" rIns="0" bIns="0" rtlCol="0" anchor="ctr"/>
          <a:lstStyle>
            <a:lvl1pPr algn="l">
              <a:defRPr sz="1200" b="0" i="0">
                <a:solidFill>
                  <a:schemeClr val="tx1">
                    <a:tint val="75000"/>
                  </a:schemeClr>
                </a:solidFill>
                <a:latin typeface="Arial" panose="020B0604020202020204" pitchFamily="34" charset="0"/>
              </a:defRPr>
            </a:lvl1pPr>
          </a:lstStyle>
          <a:p>
            <a:r>
              <a:rPr lang="en-US" noProof="0"/>
              <a:t>NTT DATA Corporation</a:t>
            </a:r>
          </a:p>
        </p:txBody>
      </p:sp>
      <p:sp>
        <p:nvSpPr>
          <p:cNvPr id="2" name="Title">
            <a:extLst>
              <a:ext uri="{FF2B5EF4-FFF2-40B4-BE49-F238E27FC236}">
                <a16:creationId xmlns:a16="http://schemas.microsoft.com/office/drawing/2014/main" id="{CC985B73-0F18-F280-6DFA-98D9E7E3C523}"/>
              </a:ext>
            </a:extLst>
          </p:cNvPr>
          <p:cNvSpPr>
            <a:spLocks noGrp="1"/>
          </p:cNvSpPr>
          <p:nvPr>
            <p:ph type="title"/>
          </p:nvPr>
        </p:nvSpPr>
        <p:spPr>
          <a:xfrm>
            <a:off x="381000" y="2438400"/>
            <a:ext cx="4953000" cy="1371600"/>
          </a:xfrm>
          <a:prstGeom prst="rect">
            <a:avLst/>
          </a:prstGeom>
        </p:spPr>
        <p:txBody>
          <a:bodyPr vert="horz" lIns="0" tIns="45720" rIns="0" bIns="45720" rtlCol="0" anchor="b">
            <a:noAutofit/>
          </a:bodyPr>
          <a:lstStyle/>
          <a:p>
            <a:r>
              <a:rPr lang="en-US" noProof="0"/>
              <a:t>Click to edit title</a:t>
            </a:r>
          </a:p>
        </p:txBody>
      </p:sp>
    </p:spTree>
    <p:extLst>
      <p:ext uri="{BB962C8B-B14F-4D97-AF65-F5344CB8AC3E}">
        <p14:creationId xmlns:p14="http://schemas.microsoft.com/office/powerpoint/2010/main" val="4041740347"/>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3" r:id="rId9"/>
    <p:sldLayoutId id="2147484054" r:id="rId10"/>
    <p:sldLayoutId id="2147484055" r:id="rId11"/>
    <p:sldLayoutId id="2147484056" r:id="rId12"/>
  </p:sldLayoutIdLst>
  <p:hf hdr="0"/>
  <p:txStyles>
    <p:titleStyle>
      <a:lvl1pPr algn="l" defTabSz="914400" rtl="0" eaLnBrk="1" latinLnBrk="0" hangingPunct="1">
        <a:lnSpc>
          <a:spcPct val="100000"/>
        </a:lnSpc>
        <a:spcBef>
          <a:spcPct val="0"/>
        </a:spcBef>
        <a:buNone/>
        <a:defRPr lang="en-US" sz="4800" b="0" i="0" kern="1200" dirty="0">
          <a:solidFill>
            <a:srgbClr val="F8F8F8"/>
          </a:solidFill>
          <a:latin typeface="Georgia" panose="02040502050405020303"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000" b="0" i="0" kern="1200" dirty="0" smtClean="0">
          <a:solidFill>
            <a:srgbClr val="F8F8F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128" y="365125"/>
            <a:ext cx="11499744" cy="7397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346128" y="1320800"/>
            <a:ext cx="11499744" cy="4603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6128" y="6140449"/>
            <a:ext cx="2743200" cy="365125"/>
          </a:xfrm>
          <a:prstGeom prst="rect">
            <a:avLst/>
          </a:prstGeom>
        </p:spPr>
        <p:txBody>
          <a:bodyPr vert="horz" lIns="91440" tIns="45720" rIns="91440" bIns="45720" rtlCol="0" anchor="ctr"/>
          <a:lstStyle>
            <a:lvl1pPr algn="l">
              <a:defRPr sz="1000" b="0" i="0">
                <a:solidFill>
                  <a:schemeClr val="tx1"/>
                </a:solidFill>
                <a:latin typeface="TCCC-UnityText" panose="020B0305030303020204" pitchFamily="34" charset="77"/>
              </a:defRPr>
            </a:lvl1pPr>
          </a:lstStyle>
          <a:p>
            <a:fld id="{07282813-90A4-B841-8DAA-4B00E2E34CD3}" type="datetimeFigureOut">
              <a:rPr lang="en-US" smtClean="0"/>
              <a:pPr/>
              <a:t>9/6/2024</a:t>
            </a:fld>
            <a:endParaRPr lang="en-US"/>
          </a:p>
        </p:txBody>
      </p:sp>
      <p:sp>
        <p:nvSpPr>
          <p:cNvPr id="7" name="Rectangle 6">
            <a:extLst>
              <a:ext uri="{FF2B5EF4-FFF2-40B4-BE49-F238E27FC236}">
                <a16:creationId xmlns:a16="http://schemas.microsoft.com/office/drawing/2014/main" id="{79B7FF7F-242B-E04F-8AB6-C79B5C18ACBE}"/>
              </a:ext>
            </a:extLst>
          </p:cNvPr>
          <p:cNvSpPr/>
          <p:nvPr userDrawn="1"/>
        </p:nvSpPr>
        <p:spPr>
          <a:xfrm>
            <a:off x="0" y="6721474"/>
            <a:ext cx="12192000" cy="136525"/>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9C9E6CDC-E1C1-4A97-89DB-090BC105D87D}"/>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366685812"/>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9" r:id="rId12"/>
  </p:sldLayoutIdLst>
  <p:txStyles>
    <p:titleStyle>
      <a:lvl1pPr algn="l" defTabSz="914400" rtl="0" eaLnBrk="1" latinLnBrk="0" hangingPunct="1">
        <a:lnSpc>
          <a:spcPct val="90000"/>
        </a:lnSpc>
        <a:spcBef>
          <a:spcPct val="0"/>
        </a:spcBef>
        <a:buNone/>
        <a:defRPr sz="2400" b="1" i="0" kern="1200">
          <a:solidFill>
            <a:schemeClr val="tx1"/>
          </a:solidFill>
          <a:latin typeface="TCCC-UnityHeadline" panose="020B0305030303020204" pitchFamily="34"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TCCC-UnityHeadline" panose="020B0305030303020204" pitchFamily="34" charset="77"/>
          <a:ea typeface="+mn-ea"/>
          <a:cs typeface="+mn-cs"/>
        </a:defRPr>
      </a:lvl1pPr>
      <a:lvl2pPr marL="173038" indent="-161925"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TCCC-UnityHeadline" panose="020B0305030303020204" pitchFamily="34" charset="77"/>
          <a:ea typeface="+mn-ea"/>
          <a:cs typeface="+mn-cs"/>
        </a:defRPr>
      </a:lvl2pPr>
      <a:lvl3pPr marL="403225" indent="-17303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TCCC-UnityText" panose="020B0305030303020204" pitchFamily="34" charset="77"/>
          <a:ea typeface="+mn-ea"/>
          <a:cs typeface="+mn-cs"/>
        </a:defRPr>
      </a:lvl3pPr>
      <a:lvl4pPr marL="633413" indent="-17303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TCCC-UnityText" panose="020B0305030303020204" pitchFamily="34" charset="77"/>
          <a:ea typeface="+mn-ea"/>
          <a:cs typeface="+mn-cs"/>
        </a:defRPr>
      </a:lvl4pPr>
      <a:lvl5pPr marL="865188" indent="-17303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TCCC-UnityText" panose="020B03050303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16">
          <p15:clr>
            <a:srgbClr val="F26B43"/>
          </p15:clr>
        </p15:guide>
        <p15:guide id="4" pos="7464">
          <p15:clr>
            <a:srgbClr val="F26B43"/>
          </p15:clr>
        </p15:guide>
        <p15:guide id="5" orient="horz" pos="216">
          <p15:clr>
            <a:srgbClr val="F26B43"/>
          </p15:clr>
        </p15:guide>
        <p15:guide id="6" orient="horz" pos="3744">
          <p15:clr>
            <a:srgbClr val="F26B43"/>
          </p15:clr>
        </p15:guide>
        <p15:guide id="7" orient="horz" pos="3864">
          <p15:clr>
            <a:srgbClr val="F26B43"/>
          </p15:clr>
        </p15:guide>
        <p15:guide id="8" orient="horz" pos="696">
          <p15:clr>
            <a:srgbClr val="F26B43"/>
          </p15:clr>
        </p15:guide>
        <p15:guide id="9" pos="3768">
          <p15:clr>
            <a:srgbClr val="F26B43"/>
          </p15:clr>
        </p15:guide>
        <p15:guide id="10" pos="3912">
          <p15:clr>
            <a:srgbClr val="F26B43"/>
          </p15:clr>
        </p15:guide>
        <p15:guide id="11" orient="horz" pos="3600">
          <p15:clr>
            <a:srgbClr val="F26B43"/>
          </p15:clr>
        </p15:guide>
        <p15:guide id="12" orient="horz" pos="11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317E7F6-B575-A0F1-56B1-2A7637C4A26F}"/>
              </a:ext>
            </a:extLst>
          </p:cNvPr>
          <p:cNvGraphicFramePr>
            <a:graphicFrameLocks noChangeAspect="1"/>
          </p:cNvGraphicFramePr>
          <p:nvPr userDrawn="1">
            <p:custDataLst>
              <p:tags r:id="rId11"/>
            </p:custDataLst>
            <p:extLst>
              <p:ext uri="{D42A27DB-BD31-4B8C-83A1-F6EECF244321}">
                <p14:modId xmlns:p14="http://schemas.microsoft.com/office/powerpoint/2010/main" val="28675597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25" imgH="426" progId="TCLayout.ActiveDocument.1">
                  <p:embed/>
                </p:oleObj>
              </mc:Choice>
              <mc:Fallback>
                <p:oleObj name="think-cell Slide" r:id="rId12" imgW="425" imgH="426" progId="TCLayout.ActiveDocument.1">
                  <p:embed/>
                  <p:pic>
                    <p:nvPicPr>
                      <p:cNvPr id="5" name="think-cell data - do not delete" hidden="1">
                        <a:extLst>
                          <a:ext uri="{FF2B5EF4-FFF2-40B4-BE49-F238E27FC236}">
                            <a16:creationId xmlns:a16="http://schemas.microsoft.com/office/drawing/2014/main" id="{6317E7F6-B575-A0F1-56B1-2A7637C4A26F}"/>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46128" y="365125"/>
            <a:ext cx="11499744" cy="739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6128" y="1320800"/>
            <a:ext cx="11499744" cy="46037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9B7FF7F-242B-E04F-8AB6-C79B5C18ACBE}"/>
              </a:ext>
            </a:extLst>
          </p:cNvPr>
          <p:cNvSpPr/>
          <p:nvPr userDrawn="1"/>
        </p:nvSpPr>
        <p:spPr>
          <a:xfrm>
            <a:off x="0" y="6721475"/>
            <a:ext cx="12192000" cy="136525"/>
          </a:xfrm>
          <a:prstGeom prst="rect">
            <a:avLst/>
          </a:prstGeom>
          <a:gradFill>
            <a:gsLst>
              <a:gs pos="0">
                <a:srgbClr val="F40009"/>
              </a:gs>
              <a:gs pos="50000">
                <a:srgbClr val="F79900"/>
              </a:gs>
              <a:gs pos="100000">
                <a:srgbClr val="6AC9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overall_0_132341002531722622 columns_1_132341002531722622 </a:t>
            </a:r>
          </a:p>
        </p:txBody>
      </p:sp>
      <p:sp>
        <p:nvSpPr>
          <p:cNvPr id="9" name="BtfpConfiguration" hidden="1"/>
          <p:cNvSpPr txBox="1"/>
          <p:nvPr userDrawn="1"/>
        </p:nvSpPr>
        <p:spPr bwMode="gray">
          <a:xfrm>
            <a:off x="0" y="0"/>
            <a:ext cx="69513188" cy="8382670"/>
          </a:xfrm>
          <a:prstGeom prst="rect">
            <a:avLst/>
          </a:prstGeom>
          <a:noFill/>
        </p:spPr>
        <p:txBody>
          <a:bodyPr vert="horz" wrap="none" lIns="36000" tIns="36000" rIns="36000" bIns="36000" rtlCol="0">
            <a:spAutoFit/>
          </a:bodyPr>
          <a:lstStyle/>
          <a:p>
            <a:pPr marL="0" indent="0" algn="l" defTabSz="711200" rtl="0" eaLnBrk="1" latinLnBrk="0" hangingPunct="1">
              <a:spcBef>
                <a:spcPts val="1200"/>
              </a:spcBef>
              <a:buNone/>
            </a:pPr>
            <a:r>
              <a:rPr lang="en-US" sz="100">
                <a:solidFill>
                  <a:srgbClr val="FFFFFF">
                    <a:alpha val="0"/>
                  </a:srgbClr>
                </a:solidFill>
              </a:rPr>
              <a:t>&lt;</a:t>
            </a:r>
            <a:r>
              <a:rPr lang="en-US" sz="100" err="1">
                <a:solidFill>
                  <a:srgbClr val="FFFFFF">
                    <a:alpha val="0"/>
                  </a:srgbClr>
                </a:solidFill>
              </a:rPr>
              <a:t>btfp</a:t>
            </a:r>
            <a:r>
              <a:rPr lang="en-US" sz="100">
                <a:solidFill>
                  <a:srgbClr val="FFFFFF">
                    <a:alpha val="0"/>
                  </a:srgbClr>
                </a:solidFill>
              </a:rPr>
              <a:t>&gt;</a:t>
            </a:r>
          </a:p>
          <a:p>
            <a:pPr marL="0" indent="0" algn="l" defTabSz="711200" rtl="0" eaLnBrk="1" latinLnBrk="0" hangingPunct="1">
              <a:spcBef>
                <a:spcPts val="1200"/>
              </a:spcBef>
              <a:buNone/>
            </a:pPr>
            <a:r>
              <a:rPr lang="en-US" sz="100">
                <a:solidFill>
                  <a:srgbClr val="FFFFFF">
                    <a:alpha val="0"/>
                  </a:srgbClr>
                </a:solidFill>
              </a:rPr>
              <a:t>  &lt;!-- Created by North America </a:t>
            </a:r>
            <a:r>
              <a:rPr lang="en-US" sz="100" err="1">
                <a:solidFill>
                  <a:srgbClr val="FFFFFF">
                    <a:alpha val="0"/>
                  </a:srgbClr>
                </a:solidFill>
              </a:rPr>
              <a:t>Graphics_Office</a:t>
            </a:r>
            <a:r>
              <a:rPr lang="en-US" sz="100">
                <a:solidFill>
                  <a:srgbClr val="FFFFFF">
                    <a:alpha val="0"/>
                  </a:srgbClr>
                </a:solidFill>
              </a:rPr>
              <a:t>: NYC_05.20.2020_CORE; Pilot table and bullets in place. If issues, contact NAG immediately. Extra table coding to facilitate transfer from previous template. Pilot </a:t>
            </a:r>
            <a:r>
              <a:rPr lang="en-US" sz="100" err="1">
                <a:solidFill>
                  <a:srgbClr val="FFFFFF">
                    <a:alpha val="0"/>
                  </a:srgbClr>
                </a:solidFill>
              </a:rPr>
              <a:t>cmd</a:t>
            </a:r>
            <a:r>
              <a:rPr lang="en-US" sz="100">
                <a:solidFill>
                  <a:srgbClr val="FFFFFF">
                    <a:alpha val="0"/>
                  </a:srgbClr>
                </a:solidFill>
              </a:rPr>
              <a:t> in file to remove previous template. Replaces all previous NGS files. Theme font set to Arial. All fonts in template set to match since case team could not obtain client font. Custom disclaimer added and replacing original as well as moved to color band. Blues removed from </a:t>
            </a:r>
            <a:r>
              <a:rPr lang="en-US" sz="100" err="1">
                <a:solidFill>
                  <a:srgbClr val="FFFFFF">
                    <a:alpha val="0"/>
                  </a:srgbClr>
                </a:solidFill>
              </a:rPr>
              <a:t>Mekko</a:t>
            </a:r>
            <a:r>
              <a:rPr lang="en-US" sz="100">
                <a:solidFill>
                  <a:srgbClr val="FFFFFF">
                    <a:alpha val="0"/>
                  </a:srgbClr>
                </a:solidFill>
              </a:rPr>
              <a:t> </a:t>
            </a:r>
            <a:r>
              <a:rPr lang="en-US" sz="100" err="1">
                <a:solidFill>
                  <a:srgbClr val="FFFFFF">
                    <a:alpha val="0"/>
                  </a:srgbClr>
                </a:solidFill>
              </a:rPr>
              <a:t>Grapihcs</a:t>
            </a:r>
            <a:r>
              <a:rPr lang="en-US" sz="100">
                <a:solidFill>
                  <a:srgbClr val="FFFFFF">
                    <a:alpha val="0"/>
                  </a:srgbClr>
                </a:solidFill>
              </a:rPr>
              <a:t> draw order. Client colors available as accents and sparsely threaded in </a:t>
            </a:r>
            <a:r>
              <a:rPr lang="en-US" sz="100" err="1">
                <a:solidFill>
                  <a:srgbClr val="FFFFFF">
                    <a:alpha val="0"/>
                  </a:srgbClr>
                </a:solidFill>
              </a:rPr>
              <a:t>Mekko</a:t>
            </a:r>
            <a:r>
              <a:rPr lang="en-US" sz="100">
                <a:solidFill>
                  <a:srgbClr val="FFFFFF">
                    <a:alpha val="0"/>
                  </a:srgbClr>
                </a:solidFill>
              </a:rPr>
              <a:t>. All colors set to accent status with CORE red placed in gray scale position. Page number added at case team request. </a:t>
            </a:r>
          </a:p>
          <a:p>
            <a:pPr marL="0" indent="0" algn="l" defTabSz="711200" rtl="0" eaLnBrk="1" latinLnBrk="0" hangingPunct="1">
              <a:spcBef>
                <a:spcPts val="1200"/>
              </a:spcBef>
              <a:buNone/>
            </a:pPr>
            <a:r>
              <a:rPr lang="en-US" sz="100">
                <a:solidFill>
                  <a:srgbClr val="FFFFFF">
                    <a:alpha val="0"/>
                  </a:srgbClr>
                </a:solidFill>
              </a:rPr>
              <a:t>       Instructions for the &lt;template&gt; </a:t>
            </a:r>
            <a:r>
              <a:rPr lang="en-US" sz="100" err="1">
                <a:solidFill>
                  <a:srgbClr val="FFFFFF">
                    <a:alpha val="0"/>
                  </a:srgbClr>
                </a:solidFill>
              </a:rPr>
              <a:t>tag:Keep</a:t>
            </a:r>
            <a:r>
              <a:rPr lang="en-US" sz="100">
                <a:solidFill>
                  <a:srgbClr val="FFFFFF">
                    <a:alpha val="0"/>
                  </a:srgbClr>
                </a:solidFill>
              </a:rPr>
              <a:t> "version" and "type" options </a:t>
            </a:r>
            <a:r>
              <a:rPr lang="en-US" sz="100" err="1">
                <a:solidFill>
                  <a:srgbClr val="FFFFFF">
                    <a:alpha val="0"/>
                  </a:srgbClr>
                </a:solidFill>
              </a:rPr>
              <a:t>unchanged.Set</a:t>
            </a:r>
            <a:r>
              <a:rPr lang="en-US" sz="100">
                <a:solidFill>
                  <a:srgbClr val="FFFFFF">
                    <a:alpha val="0"/>
                  </a:srgbClr>
                </a:solidFill>
              </a:rPr>
              <a:t> "name" option to the client name that should appear on the client color section. Set "</a:t>
            </a:r>
            <a:r>
              <a:rPr lang="en-US" sz="100" err="1">
                <a:solidFill>
                  <a:srgbClr val="FFFFFF">
                    <a:alpha val="0"/>
                  </a:srgbClr>
                </a:solidFill>
              </a:rPr>
              <a:t>pageSize</a:t>
            </a:r>
            <a:r>
              <a:rPr lang="en-US" sz="100">
                <a:solidFill>
                  <a:srgbClr val="FFFFFF">
                    <a:alpha val="0"/>
                  </a:srgbClr>
                </a:solidFill>
              </a:rPr>
              <a:t>" to the paper size you are setting this slide master up on. Valid values are: "widescreen" (which equals 16:9), "4_3", "a4" and "letter". Observe capitalization! --&gt;</a:t>
            </a:r>
          </a:p>
          <a:p>
            <a:pPr marL="0" indent="0" algn="l" defTabSz="711200" rtl="0" eaLnBrk="1" latinLnBrk="0" hangingPunct="1">
              <a:spcBef>
                <a:spcPts val="1200"/>
              </a:spcBef>
              <a:buNone/>
            </a:pPr>
            <a:r>
              <a:rPr lang="en-US" sz="100">
                <a:solidFill>
                  <a:srgbClr val="FFFFFF">
                    <a:alpha val="0"/>
                  </a:srgbClr>
                </a:solidFill>
              </a:rPr>
              <a:t>  &lt;template version="2.0.14" type="unbranded" name="N6WG_16.9_ECM" </a:t>
            </a:r>
            <a:r>
              <a:rPr lang="en-US" sz="100" err="1">
                <a:solidFill>
                  <a:srgbClr val="FFFFFF">
                    <a:alpha val="0"/>
                  </a:srgbClr>
                </a:solidFill>
              </a:rPr>
              <a:t>pageSize</a:t>
            </a:r>
            <a:r>
              <a:rPr lang="en-US" sz="100">
                <a:solidFill>
                  <a:srgbClr val="FFFFFF">
                    <a:alpha val="0"/>
                  </a:srgbClr>
                </a:solidFill>
              </a:rPr>
              <a:t>="widescreen"&gt;</a:t>
            </a:r>
          </a:p>
          <a:p>
            <a:pPr marL="0" indent="0" algn="l" defTabSz="711200" rtl="0" eaLnBrk="1" latinLnBrk="0" hangingPunct="1">
              <a:spcBef>
                <a:spcPts val="1200"/>
              </a:spcBef>
              <a:buNone/>
            </a:pPr>
            <a:r>
              <a:rPr lang="en-US" sz="100">
                <a:solidFill>
                  <a:srgbClr val="FFFFFF">
                    <a:alpha val="0"/>
                  </a:srgbClr>
                </a:solidFill>
              </a:rPr>
              <a:t>    &lt;!-- Instructions for &lt;settings&gt; </a:t>
            </a:r>
            <a:r>
              <a:rPr lang="en-US" sz="100" err="1">
                <a:solidFill>
                  <a:srgbClr val="FFFFFF">
                    <a:alpha val="0"/>
                  </a:srgbClr>
                </a:solidFill>
              </a:rPr>
              <a:t>tag:In</a:t>
            </a:r>
            <a:r>
              <a:rPr lang="en-US" sz="100">
                <a:solidFill>
                  <a:srgbClr val="FFFFFF">
                    <a:alpha val="0"/>
                  </a:srgbClr>
                </a:solidFill>
              </a:rPr>
              <a:t> each sub-tag set the hex code of the RGB color you wish to use for the standard elements when they are created on this slide </a:t>
            </a:r>
            <a:r>
              <a:rPr lang="en-US" sz="100" err="1">
                <a:solidFill>
                  <a:srgbClr val="FFFFFF">
                    <a:alpha val="0"/>
                  </a:srgbClr>
                </a:solidFill>
              </a:rPr>
              <a:t>master.If</a:t>
            </a:r>
            <a:r>
              <a:rPr lang="en-US" sz="100">
                <a:solidFill>
                  <a:srgbClr val="FFFFFF">
                    <a:alpha val="0"/>
                  </a:srgbClr>
                </a:solidFill>
              </a:rPr>
              <a:t> the value is missing or invalid, default colors will be used. --&gt;</a:t>
            </a:r>
          </a:p>
          <a:p>
            <a:pPr marL="0" indent="0" algn="l" defTabSz="711200" rtl="0" eaLnBrk="1" latinLnBrk="0" hangingPunct="1">
              <a:spcBef>
                <a:spcPts val="1200"/>
              </a:spcBef>
              <a:buNone/>
            </a:pPr>
            <a:r>
              <a:rPr lang="en-US" sz="100">
                <a:solidFill>
                  <a:srgbClr val="FFFFFF">
                    <a:alpha val="0"/>
                  </a:srgbClr>
                </a:solidFill>
              </a:rPr>
              <a:t>    &lt;settings&gt;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runningAgendaBackColorLeft</a:t>
            </a:r>
            <a:r>
              <a:rPr lang="en-US" sz="100">
                <a:solidFill>
                  <a:srgbClr val="FFFFFF">
                    <a:alpha val="0"/>
                  </a:srgbClr>
                </a:solidFill>
              </a:rPr>
              <a:t>&gt;#44546A&lt;/runningAgendaBackColorLeft&gt;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runningAgendaBackColorRight</a:t>
            </a:r>
            <a:r>
              <a:rPr lang="en-US" sz="100">
                <a:solidFill>
                  <a:srgbClr val="FFFFFF">
                    <a:alpha val="0"/>
                  </a:srgbClr>
                </a:solidFill>
              </a:rPr>
              <a:t>&gt;#E7E6E6&lt;/runningAgendaBackColorRight&gt;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runningAgendaTextColorLeft</a:t>
            </a:r>
            <a:r>
              <a:rPr lang="en-US" sz="100">
                <a:solidFill>
                  <a:srgbClr val="FFFFFF">
                    <a:alpha val="0"/>
                  </a:srgbClr>
                </a:solidFill>
              </a:rPr>
              <a:t>&gt;#FFFFFF&lt;/runningAgendaTextColorLeft&gt;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runningAgendaTextColorRight</a:t>
            </a:r>
            <a:r>
              <a:rPr lang="en-US" sz="100">
                <a:solidFill>
                  <a:srgbClr val="FFFFFF">
                    <a:alpha val="0"/>
                  </a:srgbClr>
                </a:solidFill>
              </a:rPr>
              <a:t>&gt;#000000&lt;/runningAgendaTextColorRight&gt;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columnHeaderLineColor</a:t>
            </a:r>
            <a:r>
              <a:rPr lang="en-US" sz="100">
                <a:solidFill>
                  <a:srgbClr val="FFFFFF">
                    <a:alpha val="0"/>
                  </a:srgbClr>
                </a:solidFill>
              </a:rPr>
              <a:t>&gt;#000000&lt;/columnHeaderLineColor&gt;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columnHeaderTextColor</a:t>
            </a:r>
            <a:r>
              <a:rPr lang="en-US" sz="100">
                <a:solidFill>
                  <a:srgbClr val="FFFFFF">
                    <a:alpha val="0"/>
                  </a:srgbClr>
                </a:solidFill>
              </a:rPr>
              <a:t>&gt;#000000&lt;/columnHeaderTextColor&gt;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rowHeaderLineColor</a:t>
            </a:r>
            <a:r>
              <a:rPr lang="en-US" sz="100">
                <a:solidFill>
                  <a:srgbClr val="FFFFFF">
                    <a:alpha val="0"/>
                  </a:srgbClr>
                </a:solidFill>
              </a:rPr>
              <a:t>&gt;#000000&lt;/rowHeaderLineColor&gt;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rowHeaderTextColor</a:t>
            </a:r>
            <a:r>
              <a:rPr lang="en-US" sz="100">
                <a:solidFill>
                  <a:srgbClr val="FFFFFF">
                    <a:alpha val="0"/>
                  </a:srgbClr>
                </a:solidFill>
              </a:rPr>
              <a:t>&gt;#000000&lt;/rowHeaderTextColor&gt;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bainArrowLineColor</a:t>
            </a:r>
            <a:r>
              <a:rPr lang="en-US" sz="100">
                <a:solidFill>
                  <a:srgbClr val="FFFFFF">
                    <a:alpha val="0"/>
                  </a:srgbClr>
                </a:solidFill>
              </a:rPr>
              <a:t>&gt;#F30009&lt;/bainArrowLineColor&gt;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bainArrowTextColor</a:t>
            </a:r>
            <a:r>
              <a:rPr lang="en-US" sz="100">
                <a:solidFill>
                  <a:srgbClr val="FFFFFF">
                    <a:alpha val="0"/>
                  </a:srgbClr>
                </a:solidFill>
              </a:rPr>
              <a:t>&gt;#F30009&lt;/bainArrowTextColor&gt;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percentageCircleFullCircleColor</a:t>
            </a:r>
            <a:r>
              <a:rPr lang="en-US" sz="100">
                <a:solidFill>
                  <a:srgbClr val="FFFFFF">
                    <a:alpha val="0"/>
                  </a:srgbClr>
                </a:solidFill>
              </a:rPr>
              <a:t>&gt;#B4B4B4&lt;/percentageCircleFullCircleColor&gt;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percentageCircleTextHighlightColor</a:t>
            </a:r>
            <a:r>
              <a:rPr lang="en-US" sz="100">
                <a:solidFill>
                  <a:srgbClr val="FFFFFF">
                    <a:alpha val="0"/>
                  </a:srgbClr>
                </a:solidFill>
              </a:rPr>
              <a:t>&gt;#F30009&lt;/percentageCircleTextHighlightColor&gt;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statusStickerColor</a:t>
            </a:r>
            <a:r>
              <a:rPr lang="en-US" sz="100">
                <a:solidFill>
                  <a:srgbClr val="FFFFFF">
                    <a:alpha val="0"/>
                  </a:srgbClr>
                </a:solidFill>
              </a:rPr>
              <a:t>&gt;#000000&lt;/statusStickerColor&gt;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calloutBackColor</a:t>
            </a:r>
            <a:r>
              <a:rPr lang="en-US" sz="100">
                <a:solidFill>
                  <a:srgbClr val="FFFFFF">
                    <a:alpha val="0"/>
                  </a:srgbClr>
                </a:solidFill>
              </a:rPr>
              <a:t>&gt;#FFFFFF&lt;/calloutBackColor&gt;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calloutTextLineColor</a:t>
            </a:r>
            <a:r>
              <a:rPr lang="en-US" sz="100">
                <a:solidFill>
                  <a:srgbClr val="FFFFFF">
                    <a:alpha val="0"/>
                  </a:srgbClr>
                </a:solidFill>
              </a:rPr>
              <a:t>&gt;#44546A&lt;/calloutTextLineColor&gt;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numberBubbleBackColor</a:t>
            </a:r>
            <a:r>
              <a:rPr lang="en-US" sz="100">
                <a:solidFill>
                  <a:srgbClr val="FFFFFF">
                    <a:alpha val="0"/>
                  </a:srgbClr>
                </a:solidFill>
              </a:rPr>
              <a:t>&gt;#FFFFFF&lt;/numberBubbleBackColor&gt;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numberBubbleTextLineColor</a:t>
            </a:r>
            <a:r>
              <a:rPr lang="en-US" sz="100">
                <a:solidFill>
                  <a:srgbClr val="FFFFFF">
                    <a:alpha val="0"/>
                  </a:srgbClr>
                </a:solidFill>
              </a:rPr>
              <a:t>&gt;#F30009&lt;/numberBubbleTextLineColor&gt;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valueChainTextLineColor</a:t>
            </a:r>
            <a:r>
              <a:rPr lang="en-US" sz="100">
                <a:solidFill>
                  <a:srgbClr val="FFFFFF">
                    <a:alpha val="0"/>
                  </a:srgbClr>
                </a:solidFill>
              </a:rPr>
              <a:t>&gt;#44546A&lt;/valueChainTextLineColor&gt;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agendaHighlightColor</a:t>
            </a:r>
            <a:r>
              <a:rPr lang="en-US" sz="100">
                <a:solidFill>
                  <a:srgbClr val="FFFFFF">
                    <a:alpha val="0"/>
                  </a:srgbClr>
                </a:solidFill>
              </a:rPr>
              <a:t>&gt;#F30009&lt;/agendaHighlightColor&gt;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sequenceArrowFillColor</a:t>
            </a:r>
            <a:r>
              <a:rPr lang="en-US" sz="100">
                <a:solidFill>
                  <a:srgbClr val="FFFFFF">
                    <a:alpha val="0"/>
                  </a:srgbClr>
                </a:solidFill>
              </a:rPr>
              <a:t>&gt;#F30009&lt;/sequenceArrowFillColor&gt;</a:t>
            </a:r>
          </a:p>
          <a:p>
            <a:pPr marL="0" indent="0" algn="l" defTabSz="711200" rtl="0" eaLnBrk="1" latinLnBrk="0" hangingPunct="1">
              <a:spcBef>
                <a:spcPts val="1200"/>
              </a:spcBef>
              <a:buNone/>
            </a:pPr>
            <a:r>
              <a:rPr lang="en-US" sz="100">
                <a:solidFill>
                  <a:srgbClr val="FFFFFF">
                    <a:alpha val="0"/>
                  </a:srgbClr>
                </a:solidFill>
              </a:rPr>
              <a:t>      &lt;!-- The &lt;</a:t>
            </a:r>
            <a:r>
              <a:rPr lang="en-US" sz="100" err="1">
                <a:solidFill>
                  <a:srgbClr val="FFFFFF">
                    <a:alpha val="0"/>
                  </a:srgbClr>
                </a:solidFill>
              </a:rPr>
              <a:t>tableAccentNumber</a:t>
            </a:r>
            <a:r>
              <a:rPr lang="en-US" sz="100">
                <a:solidFill>
                  <a:srgbClr val="FFFFFF">
                    <a:alpha val="0"/>
                  </a:srgbClr>
                </a:solidFill>
              </a:rPr>
              <a:t>&gt; defines which table layout from the "Light Style 1" row should be applied for newly created tables. Valid values are 0, 1, 2, 3, 4, 5, and 6 - representing the layouts on the Table Layouts drop-down from left to right. The highlight colors used in those table layouts link to the Theme color palette, they cannot be specified here. --&gt;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tableAccentNumber</a:t>
            </a:r>
            <a:r>
              <a:rPr lang="en-US" sz="100">
                <a:solidFill>
                  <a:srgbClr val="FFFFFF">
                    <a:alpha val="0"/>
                  </a:srgbClr>
                </a:solidFill>
              </a:rPr>
              <a:t>&gt;0&lt;/</a:t>
            </a:r>
            <a:r>
              <a:rPr lang="en-US" sz="100" err="1">
                <a:solidFill>
                  <a:srgbClr val="FFFFFF">
                    <a:alpha val="0"/>
                  </a:srgbClr>
                </a:solidFill>
              </a:rPr>
              <a:t>tableAccentNumber</a:t>
            </a:r>
            <a:r>
              <a:rPr lang="en-US" sz="100">
                <a:solidFill>
                  <a:srgbClr val="FFFFFF">
                    <a:alpha val="0"/>
                  </a:srgbClr>
                </a:solidFill>
              </a:rPr>
              <a:t>&gt;</a:t>
            </a:r>
          </a:p>
          <a:p>
            <a:pPr marL="0" indent="0" algn="l" defTabSz="711200" rtl="0" eaLnBrk="1" latinLnBrk="0" hangingPunct="1">
              <a:spcBef>
                <a:spcPts val="1200"/>
              </a:spcBef>
              <a:buNone/>
            </a:pPr>
            <a:r>
              <a:rPr lang="en-US" sz="100">
                <a:solidFill>
                  <a:srgbClr val="FFFFFF">
                    <a:alpha val="0"/>
                  </a:srgbClr>
                </a:solidFill>
              </a:rPr>
              <a:t>      &lt;!-- The &lt;</a:t>
            </a:r>
            <a:r>
              <a:rPr lang="en-US" sz="100" err="1">
                <a:solidFill>
                  <a:srgbClr val="FFFFFF">
                    <a:alpha val="0"/>
                  </a:srgbClr>
                </a:solidFill>
              </a:rPr>
              <a:t>notesFontSize</a:t>
            </a:r>
            <a:r>
              <a:rPr lang="en-US" sz="100">
                <a:solidFill>
                  <a:srgbClr val="FFFFFF">
                    <a:alpha val="0"/>
                  </a:srgbClr>
                </a:solidFill>
              </a:rPr>
              <a:t>&gt; tag determines what font size should be applied to newly created notes/source boxes. Valid values are integer numbers.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notesFontSize</a:t>
            </a:r>
            <a:r>
              <a:rPr lang="en-US" sz="100">
                <a:solidFill>
                  <a:srgbClr val="FFFFFF">
                    <a:alpha val="0"/>
                  </a:srgbClr>
                </a:solidFill>
              </a:rPr>
              <a:t>&gt;8&lt;/</a:t>
            </a:r>
            <a:r>
              <a:rPr lang="en-US" sz="100" err="1">
                <a:solidFill>
                  <a:srgbClr val="FFFFFF">
                    <a:alpha val="0"/>
                  </a:srgbClr>
                </a:solidFill>
              </a:rPr>
              <a:t>notesFontSize</a:t>
            </a:r>
            <a:r>
              <a:rPr lang="en-US" sz="100">
                <a:solidFill>
                  <a:srgbClr val="FFFFFF">
                    <a:alpha val="0"/>
                  </a:srgbClr>
                </a:solidFill>
              </a:rPr>
              <a:t>&gt;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notesTextColor</a:t>
            </a:r>
            <a:r>
              <a:rPr lang="en-US" sz="100">
                <a:solidFill>
                  <a:srgbClr val="FFFFFF">
                    <a:alpha val="0"/>
                  </a:srgbClr>
                </a:solidFill>
              </a:rPr>
              <a:t>&gt;#000000&lt;/notesTextColor&gt;</a:t>
            </a:r>
          </a:p>
          <a:p>
            <a:pPr marL="0" indent="0" algn="l" defTabSz="711200" rtl="0" eaLnBrk="1" latinLnBrk="0" hangingPunct="1">
              <a:spcBef>
                <a:spcPts val="1200"/>
              </a:spcBef>
              <a:buNone/>
            </a:pPr>
            <a:r>
              <a:rPr lang="en-US" sz="100">
                <a:solidFill>
                  <a:srgbClr val="FFFFFF">
                    <a:alpha val="0"/>
                  </a:srgbClr>
                </a:solidFill>
              </a:rPr>
              <a:t>      &lt;!-- The &lt;</a:t>
            </a:r>
            <a:r>
              <a:rPr lang="en-US" sz="100" err="1">
                <a:solidFill>
                  <a:srgbClr val="FFFFFF">
                    <a:alpha val="0"/>
                  </a:srgbClr>
                </a:solidFill>
              </a:rPr>
              <a:t>statusStickerRunningAgendaFontSize</a:t>
            </a:r>
            <a:r>
              <a:rPr lang="en-US" sz="100">
                <a:solidFill>
                  <a:srgbClr val="FFFFFF">
                    <a:alpha val="0"/>
                  </a:srgbClr>
                </a:solidFill>
              </a:rPr>
              <a:t>&gt; tag determines what font size should be applied to newly created status stickers and running agendas. Valid values are integer numbers.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statusStickerRunningAgendaFontSize</a:t>
            </a:r>
            <a:r>
              <a:rPr lang="en-US" sz="100">
                <a:solidFill>
                  <a:srgbClr val="FFFFFF">
                    <a:alpha val="0"/>
                  </a:srgbClr>
                </a:solidFill>
              </a:rPr>
              <a:t>&gt;12&lt;/</a:t>
            </a:r>
            <a:r>
              <a:rPr lang="en-US" sz="100" err="1">
                <a:solidFill>
                  <a:srgbClr val="FFFFFF">
                    <a:alpha val="0"/>
                  </a:srgbClr>
                </a:solidFill>
              </a:rPr>
              <a:t>statusStickerRunningAgendaFontSize</a:t>
            </a:r>
            <a:r>
              <a:rPr lang="en-US" sz="100">
                <a:solidFill>
                  <a:srgbClr val="FFFFFF">
                    <a:alpha val="0"/>
                  </a:srgbClr>
                </a:solidFill>
              </a:rPr>
              <a:t>&gt;</a:t>
            </a:r>
          </a:p>
          <a:p>
            <a:pPr marL="0" indent="0" algn="l" defTabSz="711200" rtl="0" eaLnBrk="1" latinLnBrk="0" hangingPunct="1">
              <a:spcBef>
                <a:spcPts val="1200"/>
              </a:spcBef>
              <a:buNone/>
            </a:pPr>
            <a:r>
              <a:rPr lang="en-US" sz="100">
                <a:solidFill>
                  <a:srgbClr val="FFFFFF">
                    <a:alpha val="0"/>
                  </a:srgbClr>
                </a:solidFill>
              </a:rPr>
              <a:t>      &lt;!-- The &lt;</a:t>
            </a:r>
            <a:r>
              <a:rPr lang="en-US" sz="100" err="1">
                <a:solidFill>
                  <a:srgbClr val="FFFFFF">
                    <a:alpha val="0"/>
                  </a:srgbClr>
                </a:solidFill>
              </a:rPr>
              <a:t>columnSpacing</a:t>
            </a:r>
            <a:r>
              <a:rPr lang="en-US" sz="100">
                <a:solidFill>
                  <a:srgbClr val="FFFFFF">
                    <a:alpha val="0"/>
                  </a:srgbClr>
                </a:solidFill>
              </a:rPr>
              <a:t>&gt; tag determines the width of the spacing between columns in </a:t>
            </a:r>
            <a:r>
              <a:rPr lang="en-US" sz="100" err="1">
                <a:solidFill>
                  <a:srgbClr val="FFFFFF">
                    <a:alpha val="0"/>
                  </a:srgbClr>
                </a:solidFill>
              </a:rPr>
              <a:t>pt.Valid</a:t>
            </a:r>
            <a:r>
              <a:rPr lang="en-US" sz="100">
                <a:solidFill>
                  <a:srgbClr val="FFFFFF">
                    <a:alpha val="0"/>
                  </a:srgbClr>
                </a:solidFill>
              </a:rPr>
              <a:t> values are integer numbers, min. 28, max. 85 (~1-3cm). If the option is not present or not valid, the default is used. --&gt;</a:t>
            </a:r>
          </a:p>
          <a:p>
            <a:pPr marL="0" indent="0" algn="l" defTabSz="711200" rtl="0" eaLnBrk="1" latinLnBrk="0" hangingPunct="1">
              <a:spcBef>
                <a:spcPts val="1200"/>
              </a:spcBef>
              <a:buNone/>
            </a:pPr>
            <a:r>
              <a:rPr lang="en-US" sz="100">
                <a:solidFill>
                  <a:srgbClr val="FFFFFF">
                    <a:alpha val="0"/>
                  </a:srgbClr>
                </a:solidFill>
              </a:rPr>
              <a:t>      &lt;</a:t>
            </a:r>
            <a:r>
              <a:rPr lang="en-US" sz="100" err="1">
                <a:solidFill>
                  <a:srgbClr val="FFFFFF">
                    <a:alpha val="0"/>
                  </a:srgbClr>
                </a:solidFill>
              </a:rPr>
              <a:t>columnSpacing</a:t>
            </a:r>
            <a:r>
              <a:rPr lang="en-US" sz="100">
                <a:solidFill>
                  <a:srgbClr val="FFFFFF">
                    <a:alpha val="0"/>
                  </a:srgbClr>
                </a:solidFill>
              </a:rPr>
              <a:t>&gt;34&lt;/</a:t>
            </a:r>
            <a:r>
              <a:rPr lang="en-US" sz="100" err="1">
                <a:solidFill>
                  <a:srgbClr val="FFFFFF">
                    <a:alpha val="0"/>
                  </a:srgbClr>
                </a:solidFill>
              </a:rPr>
              <a:t>columnSpacing</a:t>
            </a:r>
            <a:r>
              <a:rPr lang="en-US" sz="100">
                <a:solidFill>
                  <a:srgbClr val="FFFFFF">
                    <a:alpha val="0"/>
                  </a:srgbClr>
                </a:solidFill>
              </a:rPr>
              <a:t>&gt;</a:t>
            </a:r>
          </a:p>
          <a:p>
            <a:pPr marL="0" indent="0" algn="l" defTabSz="711200" rtl="0" eaLnBrk="1" latinLnBrk="0" hangingPunct="1">
              <a:spcBef>
                <a:spcPts val="1200"/>
              </a:spcBef>
              <a:buNone/>
            </a:pPr>
            <a:r>
              <a:rPr lang="en-US" sz="100">
                <a:solidFill>
                  <a:srgbClr val="FFFFFF">
                    <a:alpha val="0"/>
                  </a:srgbClr>
                </a:solidFill>
              </a:rPr>
              <a:t>    &lt;/settings&gt;</a:t>
            </a:r>
          </a:p>
          <a:p>
            <a:pPr marL="0" indent="0" algn="l" defTabSz="711200" rtl="0" eaLnBrk="1" latinLnBrk="0" hangingPunct="1">
              <a:spcBef>
                <a:spcPts val="1200"/>
              </a:spcBef>
              <a:buNone/>
            </a:pPr>
            <a:r>
              <a:rPr lang="en-US" sz="100">
                <a:solidFill>
                  <a:srgbClr val="FFFFFF">
                    <a:alpha val="0"/>
                  </a:srgbClr>
                </a:solidFill>
              </a:rPr>
              <a:t>    &lt;!-- Instructions for &lt;colors&gt; </a:t>
            </a:r>
            <a:r>
              <a:rPr lang="en-US" sz="100" err="1">
                <a:solidFill>
                  <a:srgbClr val="FFFFFF">
                    <a:alpha val="0"/>
                  </a:srgbClr>
                </a:solidFill>
              </a:rPr>
              <a:t>tag:Use</a:t>
            </a:r>
            <a:r>
              <a:rPr lang="en-US" sz="100">
                <a:solidFill>
                  <a:srgbClr val="FFFFFF">
                    <a:alpha val="0"/>
                  </a:srgbClr>
                </a:solidFill>
              </a:rPr>
              <a:t> any number of &lt;color&gt;...&lt;/color&gt; lines. Each line creates a client color on the client color palette in the order they appear </a:t>
            </a:r>
            <a:r>
              <a:rPr lang="en-US" sz="100" err="1">
                <a:solidFill>
                  <a:srgbClr val="FFFFFF">
                    <a:alpha val="0"/>
                  </a:srgbClr>
                </a:solidFill>
              </a:rPr>
              <a:t>here.The</a:t>
            </a:r>
            <a:r>
              <a:rPr lang="en-US" sz="100">
                <a:solidFill>
                  <a:srgbClr val="FFFFFF">
                    <a:alpha val="0"/>
                  </a:srgbClr>
                </a:solidFill>
              </a:rPr>
              <a:t> client color hex code goes between the &lt;color&gt; and &lt;/color&gt; </a:t>
            </a:r>
            <a:r>
              <a:rPr lang="en-US" sz="100" err="1">
                <a:solidFill>
                  <a:srgbClr val="FFFFFF">
                    <a:alpha val="0"/>
                  </a:srgbClr>
                </a:solidFill>
              </a:rPr>
              <a:t>tags.The</a:t>
            </a:r>
            <a:r>
              <a:rPr lang="en-US" sz="100">
                <a:solidFill>
                  <a:srgbClr val="FFFFFF">
                    <a:alpha val="0"/>
                  </a:srgbClr>
                </a:solidFill>
              </a:rPr>
              <a:t> &lt;color&gt; tag may have the option "</a:t>
            </a:r>
            <a:r>
              <a:rPr lang="en-US" sz="100" err="1">
                <a:solidFill>
                  <a:srgbClr val="FFFFFF">
                    <a:alpha val="0"/>
                  </a:srgbClr>
                </a:solidFill>
              </a:rPr>
              <a:t>contrastingTextColor</a:t>
            </a:r>
            <a:r>
              <a:rPr lang="en-US" sz="100">
                <a:solidFill>
                  <a:srgbClr val="FFFFFF">
                    <a:alpha val="0"/>
                  </a:srgbClr>
                </a:solidFill>
              </a:rPr>
              <a:t>". If it is set to a valid RGB hex code then that color will be used for text if the user applies the client color to fill a shape. Hence, </a:t>
            </a:r>
            <a:r>
              <a:rPr lang="en-US" sz="100" err="1">
                <a:solidFill>
                  <a:srgbClr val="FFFFFF">
                    <a:alpha val="0"/>
                  </a:srgbClr>
                </a:solidFill>
              </a:rPr>
              <a:t>contrastingTextColor</a:t>
            </a:r>
            <a:r>
              <a:rPr lang="en-US" sz="100">
                <a:solidFill>
                  <a:srgbClr val="FFFFFF">
                    <a:alpha val="0"/>
                  </a:srgbClr>
                </a:solidFill>
              </a:rPr>
              <a:t> usually is white (#FFFFFF), black (#000000) or another dark color. --&gt;</a:t>
            </a:r>
          </a:p>
          <a:p>
            <a:pPr marL="0" indent="0" algn="l" defTabSz="711200" rtl="0" eaLnBrk="1" latinLnBrk="0" hangingPunct="1">
              <a:spcBef>
                <a:spcPts val="1200"/>
              </a:spcBef>
              <a:buNone/>
            </a:pPr>
            <a:r>
              <a:rPr lang="en-US" sz="100">
                <a:solidFill>
                  <a:srgbClr val="FFFFFF">
                    <a:alpha val="0"/>
                  </a:srgbClr>
                </a:solidFill>
              </a:rPr>
              <a:t>    &lt;colors&gt;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="#FFFFFF"&gt;#F30009&lt;/color&gt;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="#FFFFFF"&gt;#44546A&lt;/color&gt;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="#000000"&gt;#E7E6E6&lt;/color&gt;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="#FFFFFF"&gt;#FF560E&lt;/color&gt;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="#000000"&gt;#E5813E&lt;/color&gt;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="#FFFFFF"&gt;#B59E74&lt;/color&gt;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="#000000"&gt;#69C9CE&lt;/color&gt;</a:t>
            </a:r>
          </a:p>
          <a:p>
            <a:pPr marL="0" indent="0" algn="l" defTabSz="711200" rtl="0" eaLnBrk="1" latinLnBrk="0" hangingPunct="1">
              <a:spcBef>
                <a:spcPts val="1200"/>
              </a:spcBef>
              <a:buNone/>
            </a:pPr>
            <a:r>
              <a:rPr lang="en-US" sz="100">
                <a:solidFill>
                  <a:srgbClr val="FFFFFF">
                    <a:alpha val="0"/>
                  </a:srgbClr>
                </a:solidFill>
              </a:rPr>
              <a:t>      &lt;color </a:t>
            </a:r>
            <a:r>
              <a:rPr lang="en-US" sz="100" err="1">
                <a:solidFill>
                  <a:srgbClr val="FFFFFF">
                    <a:alpha val="0"/>
                  </a:srgbClr>
                </a:solidFill>
              </a:rPr>
              <a:t>contrastingTextColor</a:t>
            </a:r>
            <a:r>
              <a:rPr lang="en-US" sz="100">
                <a:solidFill>
                  <a:srgbClr val="FFFFFF">
                    <a:alpha val="0"/>
                  </a:srgbClr>
                </a:solidFill>
              </a:rPr>
              <a:t>="#000000"&gt;#69C97F&lt;/color&gt;</a:t>
            </a:r>
          </a:p>
          <a:p>
            <a:pPr marL="0" indent="0" algn="l" defTabSz="711200" rtl="0" eaLnBrk="1" latinLnBrk="0" hangingPunct="1">
              <a:spcBef>
                <a:spcPts val="1200"/>
              </a:spcBef>
              <a:buNone/>
            </a:pPr>
            <a:r>
              <a:rPr lang="en-US" sz="100">
                <a:solidFill>
                  <a:srgbClr val="FFFFFF">
                    <a:alpha val="0"/>
                  </a:srgbClr>
                </a:solidFill>
              </a:rPr>
              <a:t>    &lt;/colors&gt;</a:t>
            </a:r>
          </a:p>
          <a:p>
            <a:pPr marL="0" indent="0" algn="l" defTabSz="711200" rtl="0" eaLnBrk="1" latinLnBrk="0" hangingPunct="1">
              <a:spcBef>
                <a:spcPts val="1200"/>
              </a:spcBef>
              <a:buNone/>
            </a:pPr>
            <a:r>
              <a:rPr lang="en-US" sz="100">
                <a:solidFill>
                  <a:srgbClr val="FFFFFF">
                    <a:alpha val="0"/>
                  </a:srgbClr>
                </a:solidFill>
              </a:rPr>
              <a:t>  &lt;/template&gt;</a:t>
            </a:r>
          </a:p>
          <a:p>
            <a:pPr marL="0" indent="0" algn="l" defTabSz="711200" rtl="0" eaLnBrk="1" latinLnBrk="0" hangingPunct="1">
              <a:spcBef>
                <a:spcPts val="1200"/>
              </a:spcBef>
              <a:buNone/>
            </a:pPr>
            <a:r>
              <a:rPr lang="en-US" sz="100">
                <a:solidFill>
                  <a:srgbClr val="FFFFFF">
                    <a:alpha val="0"/>
                  </a:srgbClr>
                </a:solidFill>
              </a:rPr>
              <a:t>  &lt;!--BTFPCONFIGURATION:3C627466703E0D0A20203C212D2D2043726561746564206279204E6F72746820416D65726963612047726170686963735F4F66666963653A204E59435F30352E32302E323032305F434F52453B2050696C6F74207461626C6520616E642062756C6C65747320696E20706C6163652E204966206973737565732C20636F6E74616374204E414720696D6D6564696174656C792E204578747261207461626C6520636F64696E6720746F20666163696C6974617465207472616E736665722066726F6D2070726576696F75732074656D706C6174652E2050696C6F7420636D6420696E2066696C6520746F2072656D6F76652070726576696F75732074656D706C6174652E205265706C6163657320616C6C2070726576696F7573204E47532066696C65732E205468656D6520666F6E742073657420746F20417269616C2E20416C6C20666F6E747320696E2074656D706C6174652073657420746F206D617463682073696E63652063617365207465616D20636F756C64206E6F74206F627461696E20636C69656E7420666F6E742E20437573746F6D20646973636C61696D657220616464656420616E64207265706C6163696E67206F726967696E616C2061732077656C6C206173206D6F76656420746F20636F6C6F722062616E642E20426C7565732072656D6F7665642066726F6D204D656B6B6F2047726170696863732064726177206F726465722E20436C69656E7420636F6C6F727320617661696C61626C6520617320616363656E747320616E64207370617273656C7920746872656164656420696E204D656B6B6F2E20416C6C20636F6C6F72732073657420746F20616363656E7420737461747573207769746820434F52452072656420706C6163656420696E2067726179207363616C6520706F736974696F6E2E2050616765206E756D6265722061646465642061742063617365207465616D20726571756573742E200D0A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224E3657475F31362E395F45434D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233434353436413C2F72756E6E696E674167656E64614261636B436F6C6F724C6566743E0D0A2020202020203C72756E6E696E674167656E64614261636B436F6C6F7252696768743E234537453645363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233030303030303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234633303030393C2F636F6E636C7573696F6E4172726F774C696E65436F6C6F723E0D0A2020202020203C636F6E636C7573696F6E4172726F7754657874436F6C6F723E234633303030393C2F636F6E636C7573696F6E4172726F7754657874436F6C6F723E0D0A2020202020203C70657263656E74616765436972636C6546756C6C436972636C65436F6C6F723E234234423442343C2F70657263656E74616765436972636C6546756C6C436972636C65436F6C6F723E0D0A2020202020203C70657263656E74616765436972636C6554657874486967686C69676874436F6C6F723E234633303030393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233434353436413C2F63616C6C6F7574546578744C696E65436F6C6F723E0D0A2020202020203C6E756D626572427562626C654261636B436F6C6F723E234646464646463C2F6E756D626572427562626C654261636B436F6C6F723E0D0A2020202020203C6E756D626572427562626C65546578744C696E65436F6C6F723E234633303030393C2F6E756D626572427562626C65546578744C696E65436F6C6F723E0D0A2020202020203C76616C7565436861696E546578744C696E65436F6C6F723E233434353436413C2F76616C7565436861696E546578744C696E65436F6C6F723E0D0A2020202020203C6167656E6461486967686C69676874436F6C6F723E234633303030393C2F6167656E6461486967686C69676874436F6C6F723E0D0A2020202020203C73657175656E63654172726F7746696C6C436F6C6F723E234633303030393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303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33343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234633303030393C2F636F6C6F723E0D0A2020202020203C636F6C6F7220636F6E7472617374696E6754657874436F6C6F723D2223464646464646223E233434353436413C2F636F6C6F723E0D0A2020202020203C636F6C6F7220636F6E7472617374696E6754657874436F6C6F723D2223303030303030223E234537453645363C2F636F6C6F723E0D0A2020202020203C636F6C6F7220636F6E7472617374696E6754657874436F6C6F723D2223464646464646223E234646353630453C2F636F6C6F723E0D0A2020202020203C636F6C6F7220636F6E7472617374696E6754657874436F6C6F723D2223303030303030223E234535383133453C2F636F6C6F723E0D0A2020202020203C636F6C6F7220636F6E7472617374696E6754657874436F6C6F723D2223464646464646223E234235394537343C2F636F6C6F723E0D0A2020202020203C636F6C6F7220636F6E7472617374696E6754657874436F6C6F723D2223303030303030223E233639433943453C2F636F6C6F723E0D0A2020202020203C636F6C6F7220636F6E7472617374696E6754657874436F6C6F723D2223303030303030223E233639433937463C2F636F6C6F723E0D0A202020203C2F636F6C6F72733E0D0A20203C2F74656D706C6174653E0D0A3C2F627466703E--&gt;</a:t>
            </a:r>
          </a:p>
          <a:p>
            <a:pPr marL="0" indent="0" algn="l" defTabSz="711200" rtl="0" eaLnBrk="1" latinLnBrk="0" hangingPunct="1">
              <a:spcBef>
                <a:spcPts val="1200"/>
              </a:spcBef>
              <a:buNone/>
            </a:pPr>
            <a:r>
              <a:rPr lang="en-US" sz="100">
                <a:solidFill>
                  <a:srgbClr val="FFFFFF">
                    <a:alpha val="0"/>
                  </a:srgbClr>
                </a:solidFill>
              </a:rPr>
              <a:t>&lt;/</a:t>
            </a:r>
            <a:r>
              <a:rPr lang="en-US" sz="100" err="1">
                <a:solidFill>
                  <a:srgbClr val="FFFFFF">
                    <a:alpha val="0"/>
                  </a:srgbClr>
                </a:solidFill>
              </a:rPr>
              <a:t>btfp</a:t>
            </a:r>
            <a:r>
              <a:rPr lang="en-US" sz="100">
                <a:solidFill>
                  <a:srgbClr val="FFFFFF">
                    <a:alpha val="0"/>
                  </a:srgbClr>
                </a:solidFill>
              </a:rPr>
              <a:t>&gt;</a:t>
            </a:r>
          </a:p>
        </p:txBody>
      </p:sp>
      <p:sp>
        <p:nvSpPr>
          <p:cNvPr id="8" name="MSIPCMContentMarking" descr="{&quot;HashCode&quot;:-628114645,&quot;Placement&quot;:&quot;Footer&quot;,&quot;Top&quot;:519.343,&quot;Left&quot;:420.7514,&quot;SlideWidth&quot;:960,&quot;SlideHeight&quot;:540}">
            <a:extLst>
              <a:ext uri="{FF2B5EF4-FFF2-40B4-BE49-F238E27FC236}">
                <a16:creationId xmlns:a16="http://schemas.microsoft.com/office/drawing/2014/main" id="{73097EBC-CC87-4081-A21F-D6781558A479}"/>
              </a:ext>
            </a:extLst>
          </p:cNvPr>
          <p:cNvSpPr txBox="1"/>
          <p:nvPr userDrawn="1"/>
        </p:nvSpPr>
        <p:spPr bwMode="gray">
          <a:xfrm>
            <a:off x="5343543" y="6775636"/>
            <a:ext cx="1504914" cy="91564"/>
          </a:xfrm>
          <a:prstGeom prst="rect">
            <a:avLst/>
          </a:prstGeom>
          <a:noFill/>
        </p:spPr>
        <p:txBody>
          <a:bodyPr vert="horz" wrap="square" lIns="0" tIns="0" rIns="0" bIns="0" rtlCol="0" anchor="ctr" anchorCtr="1">
            <a:spAutoFit/>
          </a:bodyPr>
          <a:lstStyle/>
          <a:p>
            <a:pPr marL="0" indent="0" algn="ctr">
              <a:lnSpc>
                <a:spcPct val="50000"/>
              </a:lnSpc>
              <a:spcBef>
                <a:spcPts val="0"/>
              </a:spcBef>
              <a:spcAft>
                <a:spcPts val="0"/>
              </a:spcAft>
              <a:buNone/>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3830514636"/>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Lst>
  <p:txStyles>
    <p:titleStyle>
      <a:lvl1pPr algn="l" defTabSz="914400" rtl="0" eaLnBrk="1" latinLnBrk="0" hangingPunct="1">
        <a:lnSpc>
          <a:spcPct val="90000"/>
        </a:lnSpc>
        <a:spcBef>
          <a:spcPct val="0"/>
        </a:spcBef>
        <a:buNone/>
        <a:defRPr sz="2400" b="1" i="0" kern="1200">
          <a:solidFill>
            <a:schemeClr val="tx1"/>
          </a:solidFill>
          <a:latin typeface="TCCC-UnityTextPC" panose="020B0505030303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TCCC-UnityText"/>
          <a:ea typeface="+mn-ea"/>
          <a:cs typeface="+mn-cs"/>
        </a:defRPr>
      </a:lvl1pPr>
      <a:lvl2pPr marL="173038" indent="-161925"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TCCC-UnityText"/>
          <a:ea typeface="+mn-ea"/>
          <a:cs typeface="+mn-cs"/>
        </a:defRPr>
      </a:lvl2pPr>
      <a:lvl3pPr marL="403225" indent="-17303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TCCC-UnityText"/>
          <a:ea typeface="+mn-ea"/>
          <a:cs typeface="+mn-cs"/>
        </a:defRPr>
      </a:lvl3pPr>
      <a:lvl4pPr marL="633413" indent="-17303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TCCC-UnityText"/>
          <a:ea typeface="+mn-ea"/>
          <a:cs typeface="+mn-cs"/>
        </a:defRPr>
      </a:lvl4pPr>
      <a:lvl5pPr marL="865188" indent="-17303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TCCC-UnityTex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A4A3A4"/>
          </p15:clr>
        </p15:guide>
        <p15:guide id="4" pos="7416">
          <p15:clr>
            <a:srgbClr val="A4A3A4"/>
          </p15:clr>
        </p15:guide>
        <p15:guide id="7" orient="horz" pos="4056">
          <p15:clr>
            <a:srgbClr val="A4A3A4"/>
          </p15:clr>
        </p15:guide>
        <p15:guide id="8" orient="horz" pos="696">
          <p15:clr>
            <a:srgbClr val="A4A3A4"/>
          </p15:clr>
        </p15:guide>
        <p15:guide id="12" orient="horz" pos="912">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9_541F9668.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76.xml"/><Relationship Id="rId5" Type="http://schemas.openxmlformats.org/officeDocument/2006/relationships/image" Target="../media/image7.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14.xml"/><Relationship Id="rId4" Type="http://schemas.openxmlformats.org/officeDocument/2006/relationships/image" Target="../media/image71.svg"/></Relationships>
</file>

<file path=ppt/slides/_rels/slide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roups.coca-cola.com/:x:/r/sites/DnAIQ/Shared%20Documents/General/DM%20+%20STM/02_Source%20To%20Target%20Mapping/Future%20STM/Future%20STM.xlsx?d=w50c457fa595b4f8da62619519049d44a&amp;csf=1&amp;web=1&amp;e=kzerl5" TargetMode="External"/><Relationship Id="rId2" Type="http://schemas.openxmlformats.org/officeDocument/2006/relationships/notesSlide" Target="../notesSlides/notesSlide4.xml"/><Relationship Id="rId1" Type="http://schemas.openxmlformats.org/officeDocument/2006/relationships/slideLayout" Target="../slideLayouts/slideLayout209.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8339F-E366-072A-F981-7A09EAF81835}"/>
              </a:ext>
            </a:extLst>
          </p:cNvPr>
          <p:cNvSpPr txBox="1"/>
          <p:nvPr/>
        </p:nvSpPr>
        <p:spPr>
          <a:xfrm>
            <a:off x="821754" y="685850"/>
            <a:ext cx="11502971" cy="6001643"/>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Recap of 6/7 Model Review Session: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We reviewed the physical model design, including Nielsen RMS, iRED, Customer Invoice, conformed dimensions, and the NAOU Scorecard</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Follow-ups: PRX requirements were not complete and the interaction between NAOU RTM and PRX was not clear</a:t>
            </a:r>
            <a:endParaRPr kumimoji="0" lang="en-US" sz="140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What has happened since 6/7:</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The team completed prework to understand data sources and how they map to business requirements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PRx: DMH &amp; ADH Feature were updated.  DMH now has 145 measures (down from 570), with 73% of the 145 w/sign-offs for Technical Calculations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Clarity on requirements for PRx as it relates to the interaction and balancing to NAOU scorecard</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While not finished with RTM research, we got clarity on the request from the NAOU and have been further researching how to add it to our model</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Updates were made to physical model for Nielsen RMS, iRED, Customer Invoice, and conformed dimension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Decision was made to create two model versions, DnA IQ Explorer (reviewed today) and NAOUS/PRX (meeting will be scheduled for end of August)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Objective for today:</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Review &amp; </a:t>
            </a:r>
            <a:r>
              <a:rPr lang="en-US" sz="1400">
                <a:solidFill>
                  <a:prstClr val="black"/>
                </a:solidFill>
                <a:latin typeface="Calibri" panose="020F0502020204030204" pitchFamily="34" charset="0"/>
                <a:ea typeface="Calibri" panose="020F0502020204030204" pitchFamily="34" charset="0"/>
              </a:rPr>
              <a:t>Sign-off on updated physical model designs for Nielsen RMS, iRED, Customer Invoice, &amp; conformed dimensions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Calibri" panose="020F0502020204030204" pitchFamily="34" charset="0"/>
                <a:ea typeface="Calibri" panose="020F0502020204030204" pitchFamily="34" charset="0"/>
              </a:rPr>
              <a:t>Ensure alignment for implications to v1 DnA IQ Explorer semantic models (Power BI) for Self-Service</a:t>
            </a: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R="0" lvl="0" algn="l" defTabSz="914400" rtl="0" eaLnBrk="1" fontAlgn="base" latinLnBrk="0" hangingPunct="1">
              <a:lnSpc>
                <a:spcPct val="100000"/>
              </a:lnSpc>
              <a:spcBef>
                <a:spcPts val="0"/>
              </a:spcBef>
              <a:spcAft>
                <a:spcPts val="0"/>
              </a:spcAft>
              <a:buClrTx/>
              <a:buSzPts val="1000"/>
              <a:tabLst>
                <a:tab pos="457200" algn="l"/>
              </a:tabLst>
              <a:defRPr/>
            </a:pPr>
            <a:endParaRPr lang="en-US">
              <a:effectLst/>
              <a:latin typeface="Calibri" panose="020F0502020204030204" pitchFamily="34" charset="0"/>
              <a:ea typeface="Times New Roman" panose="02020603050405020304" pitchFamily="18" charset="0"/>
            </a:endParaRPr>
          </a:p>
          <a:p>
            <a:pPr fontAlgn="base">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Agenda for Today:</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Meeting Overview</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Framework process &amp; roadmap status</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Summary of changes</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Changes to physical model design for Nielsen RMS, iRED, Customer Invoice, conformed dimensions </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Changes to existing DnA IQ Explorer Semantic Models, including updates on DMH requirements</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Review Semantic model strategy for ‘Share of Market’ </a:t>
            </a:r>
          </a:p>
          <a:p>
            <a:pPr marL="342900" indent="-342900" fontAlgn="base">
              <a:buFont typeface="Arial" panose="020B0604020202020204" pitchFamily="34" charset="0"/>
              <a:buChar char="•"/>
              <a:defRPr/>
            </a:pPr>
            <a:r>
              <a:rPr kumimoji="0" lang="en-US" sz="140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Signoff on model designs</a:t>
            </a:r>
          </a:p>
          <a:p>
            <a:pPr marL="342900" indent="-342900" fontAlgn="base">
              <a:buFont typeface="Arial" panose="020B0604020202020204" pitchFamily="34" charset="0"/>
              <a:buChar char="•"/>
              <a:defRPr/>
            </a:pPr>
            <a:r>
              <a:rPr lang="en-US" sz="1400">
                <a:solidFill>
                  <a:prstClr val="black"/>
                </a:solidFill>
                <a:latin typeface="Calibri" panose="020F0502020204030204" pitchFamily="34" charset="0"/>
                <a:ea typeface="Calibri" panose="020F0502020204030204" pitchFamily="34" charset="0"/>
              </a:rPr>
              <a:t>Next Steps</a:t>
            </a:r>
          </a:p>
        </p:txBody>
      </p:sp>
      <p:sp>
        <p:nvSpPr>
          <p:cNvPr id="2" name="Title 2">
            <a:extLst>
              <a:ext uri="{FF2B5EF4-FFF2-40B4-BE49-F238E27FC236}">
                <a16:creationId xmlns:a16="http://schemas.microsoft.com/office/drawing/2014/main" id="{009BBF5D-9093-8A6E-FAA7-B12B08FBA7F0}"/>
              </a:ext>
            </a:extLst>
          </p:cNvPr>
          <p:cNvSpPr>
            <a:spLocks noGrp="1"/>
          </p:cNvSpPr>
          <p:nvPr>
            <p:ph type="title"/>
          </p:nvPr>
        </p:nvSpPr>
        <p:spPr>
          <a:xfrm>
            <a:off x="689028" y="115792"/>
            <a:ext cx="11502972" cy="478953"/>
          </a:xfrm>
        </p:spPr>
        <p:txBody>
          <a:bodyPr>
            <a:normAutofit/>
          </a:bodyPr>
          <a:lstStyle/>
          <a:p>
            <a:r>
              <a:rPr lang="en-US" b="1">
                <a:latin typeface="Unity" panose="020B0505030303020204" pitchFamily="34" charset="0"/>
              </a:rPr>
              <a:t>Meeting Overview</a:t>
            </a:r>
          </a:p>
        </p:txBody>
      </p:sp>
      <p:pic>
        <p:nvPicPr>
          <p:cNvPr id="3" name="Picture 2">
            <a:extLst>
              <a:ext uri="{FF2B5EF4-FFF2-40B4-BE49-F238E27FC236}">
                <a16:creationId xmlns:a16="http://schemas.microsoft.com/office/drawing/2014/main" id="{1E610219-E07D-5212-56C1-54D0AEF952C4}"/>
              </a:ext>
            </a:extLst>
          </p:cNvPr>
          <p:cNvPicPr>
            <a:picLocks noChangeAspect="1"/>
          </p:cNvPicPr>
          <p:nvPr/>
        </p:nvPicPr>
        <p:blipFill>
          <a:blip r:embed="rId4"/>
          <a:stretch>
            <a:fillRect/>
          </a:stretch>
        </p:blipFill>
        <p:spPr>
          <a:xfrm>
            <a:off x="87760" y="24687"/>
            <a:ext cx="598040" cy="570058"/>
          </a:xfrm>
          <a:prstGeom prst="rect">
            <a:avLst/>
          </a:prstGeom>
        </p:spPr>
      </p:pic>
    </p:spTree>
    <p:extLst>
      <p:ext uri="{BB962C8B-B14F-4D97-AF65-F5344CB8AC3E}">
        <p14:creationId xmlns:p14="http://schemas.microsoft.com/office/powerpoint/2010/main" val="1411356264"/>
      </p:ext>
    </p:extLst>
  </p:cSld>
  <p:clrMapOvr>
    <a:masterClrMapping/>
  </p:clrMapOvr>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7A901B-3B77-328A-4635-090F7FE1517C}"/>
              </a:ext>
            </a:extLst>
          </p:cNvPr>
          <p:cNvSpPr/>
          <p:nvPr/>
        </p:nvSpPr>
        <p:spPr>
          <a:xfrm>
            <a:off x="258725" y="65561"/>
            <a:ext cx="588333" cy="32606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Intake </a:t>
            </a:r>
          </a:p>
        </p:txBody>
      </p:sp>
      <p:sp>
        <p:nvSpPr>
          <p:cNvPr id="5" name="Rectangle: Rounded Corners 4">
            <a:extLst>
              <a:ext uri="{FF2B5EF4-FFF2-40B4-BE49-F238E27FC236}">
                <a16:creationId xmlns:a16="http://schemas.microsoft.com/office/drawing/2014/main" id="{879EF438-B987-98D6-A20F-5F9FAB5C24CE}"/>
              </a:ext>
            </a:extLst>
          </p:cNvPr>
          <p:cNvSpPr/>
          <p:nvPr/>
        </p:nvSpPr>
        <p:spPr>
          <a:xfrm>
            <a:off x="1190385" y="504978"/>
            <a:ext cx="1143000" cy="31043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Define Problem Statement </a:t>
            </a:r>
          </a:p>
        </p:txBody>
      </p:sp>
      <p:sp>
        <p:nvSpPr>
          <p:cNvPr id="6" name="Rectangle: Rounded Corners 5">
            <a:extLst>
              <a:ext uri="{FF2B5EF4-FFF2-40B4-BE49-F238E27FC236}">
                <a16:creationId xmlns:a16="http://schemas.microsoft.com/office/drawing/2014/main" id="{0F91081E-057E-C7CD-039B-36170E11C314}"/>
              </a:ext>
            </a:extLst>
          </p:cNvPr>
          <p:cNvSpPr/>
          <p:nvPr/>
        </p:nvSpPr>
        <p:spPr>
          <a:xfrm>
            <a:off x="1238233" y="1011859"/>
            <a:ext cx="1095152" cy="26293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Define the Product Strategy </a:t>
            </a:r>
          </a:p>
        </p:txBody>
      </p:sp>
      <p:sp>
        <p:nvSpPr>
          <p:cNvPr id="7" name="Rectangle: Rounded Corners 6">
            <a:extLst>
              <a:ext uri="{FF2B5EF4-FFF2-40B4-BE49-F238E27FC236}">
                <a16:creationId xmlns:a16="http://schemas.microsoft.com/office/drawing/2014/main" id="{5ADCC1B2-7965-C9C3-4506-3FBC2FCCFF4C}"/>
              </a:ext>
            </a:extLst>
          </p:cNvPr>
          <p:cNvSpPr/>
          <p:nvPr/>
        </p:nvSpPr>
        <p:spPr>
          <a:xfrm>
            <a:off x="2515904" y="994904"/>
            <a:ext cx="1282996" cy="32960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Requirements Gathering </a:t>
            </a:r>
          </a:p>
        </p:txBody>
      </p:sp>
      <p:cxnSp>
        <p:nvCxnSpPr>
          <p:cNvPr id="14" name="Straight Arrow Connector 13">
            <a:extLst>
              <a:ext uri="{FF2B5EF4-FFF2-40B4-BE49-F238E27FC236}">
                <a16:creationId xmlns:a16="http://schemas.microsoft.com/office/drawing/2014/main" id="{5F055F12-98B4-775A-D9C9-49982AD8BFFD}"/>
              </a:ext>
            </a:extLst>
          </p:cNvPr>
          <p:cNvCxnSpPr>
            <a:cxnSpLocks/>
            <a:stCxn id="6" idx="3"/>
            <a:endCxn id="7" idx="1"/>
          </p:cNvCxnSpPr>
          <p:nvPr/>
        </p:nvCxnSpPr>
        <p:spPr>
          <a:xfrm>
            <a:off x="2333385" y="1143325"/>
            <a:ext cx="182519" cy="16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56F29A-E450-6016-2638-B6F0FCE05A9F}"/>
              </a:ext>
            </a:extLst>
          </p:cNvPr>
          <p:cNvCxnSpPr>
            <a:cxnSpLocks/>
            <a:stCxn id="7" idx="2"/>
            <a:endCxn id="8" idx="0"/>
          </p:cNvCxnSpPr>
          <p:nvPr/>
        </p:nvCxnSpPr>
        <p:spPr>
          <a:xfrm>
            <a:off x="3157402" y="1324513"/>
            <a:ext cx="0" cy="24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F318B0-221A-9134-3330-5E75AA49CCD7}"/>
              </a:ext>
            </a:extLst>
          </p:cNvPr>
          <p:cNvCxnSpPr>
            <a:cxnSpLocks/>
          </p:cNvCxnSpPr>
          <p:nvPr/>
        </p:nvCxnSpPr>
        <p:spPr>
          <a:xfrm>
            <a:off x="264040" y="1658666"/>
            <a:ext cx="11472530"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C2D8B91-0C36-4F8E-E83F-47A2BD55D309}"/>
              </a:ext>
            </a:extLst>
          </p:cNvPr>
          <p:cNvSpPr/>
          <p:nvPr/>
        </p:nvSpPr>
        <p:spPr>
          <a:xfrm>
            <a:off x="2641422" y="2021197"/>
            <a:ext cx="1275909" cy="329604"/>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Requirements Alignment </a:t>
            </a:r>
          </a:p>
        </p:txBody>
      </p:sp>
      <p:sp>
        <p:nvSpPr>
          <p:cNvPr id="22" name="Rectangle: Rounded Corners 21">
            <a:extLst>
              <a:ext uri="{FF2B5EF4-FFF2-40B4-BE49-F238E27FC236}">
                <a16:creationId xmlns:a16="http://schemas.microsoft.com/office/drawing/2014/main" id="{5ED8983E-FEA2-5FE4-6F7A-375AE42EDBC7}"/>
              </a:ext>
            </a:extLst>
          </p:cNvPr>
          <p:cNvSpPr/>
          <p:nvPr/>
        </p:nvSpPr>
        <p:spPr>
          <a:xfrm>
            <a:off x="6057385" y="2509373"/>
            <a:ext cx="1275909" cy="329604"/>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Create Concept Model / Bus Matrix</a:t>
            </a:r>
          </a:p>
        </p:txBody>
      </p:sp>
      <p:cxnSp>
        <p:nvCxnSpPr>
          <p:cNvPr id="24" name="Straight Arrow Connector 23">
            <a:extLst>
              <a:ext uri="{FF2B5EF4-FFF2-40B4-BE49-F238E27FC236}">
                <a16:creationId xmlns:a16="http://schemas.microsoft.com/office/drawing/2014/main" id="{8EF419E7-5B96-BE9F-E042-51FD7603E949}"/>
              </a:ext>
            </a:extLst>
          </p:cNvPr>
          <p:cNvCxnSpPr>
            <a:cxnSpLocks/>
            <a:endCxn id="21" idx="3"/>
          </p:cNvCxnSpPr>
          <p:nvPr/>
        </p:nvCxnSpPr>
        <p:spPr>
          <a:xfrm flipH="1">
            <a:off x="3917331" y="1675240"/>
            <a:ext cx="477443" cy="51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AB2F8BF-47C3-D097-84B6-141431F4D2AA}"/>
              </a:ext>
            </a:extLst>
          </p:cNvPr>
          <p:cNvSpPr/>
          <p:nvPr/>
        </p:nvSpPr>
        <p:spPr>
          <a:xfrm>
            <a:off x="5082250" y="2500483"/>
            <a:ext cx="936301" cy="346502"/>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Define data integration </a:t>
            </a:r>
          </a:p>
        </p:txBody>
      </p:sp>
      <p:sp>
        <p:nvSpPr>
          <p:cNvPr id="27" name="Rectangle: Rounded Corners 26">
            <a:extLst>
              <a:ext uri="{FF2B5EF4-FFF2-40B4-BE49-F238E27FC236}">
                <a16:creationId xmlns:a16="http://schemas.microsoft.com/office/drawing/2014/main" id="{09810D11-9F4B-F9D2-81FA-B4F8DED559AB}"/>
              </a:ext>
            </a:extLst>
          </p:cNvPr>
          <p:cNvSpPr/>
          <p:nvPr/>
        </p:nvSpPr>
        <p:spPr>
          <a:xfrm>
            <a:off x="4079599" y="2489935"/>
            <a:ext cx="960542" cy="345513"/>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Ingestion Needs </a:t>
            </a:r>
          </a:p>
        </p:txBody>
      </p:sp>
      <p:sp>
        <p:nvSpPr>
          <p:cNvPr id="28" name="Rectangle: Rounded Corners 27">
            <a:extLst>
              <a:ext uri="{FF2B5EF4-FFF2-40B4-BE49-F238E27FC236}">
                <a16:creationId xmlns:a16="http://schemas.microsoft.com/office/drawing/2014/main" id="{14DBA410-3737-F167-6D0B-51AC3C9C496B}"/>
              </a:ext>
            </a:extLst>
          </p:cNvPr>
          <p:cNvSpPr/>
          <p:nvPr/>
        </p:nvSpPr>
        <p:spPr>
          <a:xfrm>
            <a:off x="2636327" y="2500483"/>
            <a:ext cx="1401741" cy="325413"/>
          </a:xfrm>
          <a:prstGeom prst="roundRect">
            <a:avLst/>
          </a:prstGeom>
          <a:solidFill>
            <a:schemeClr val="bg1">
              <a:lumMod val="6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Architecture &amp; Process/Global SSDP</a:t>
            </a:r>
          </a:p>
        </p:txBody>
      </p:sp>
      <p:cxnSp>
        <p:nvCxnSpPr>
          <p:cNvPr id="32" name="Straight Arrow Connector 31">
            <a:extLst>
              <a:ext uri="{FF2B5EF4-FFF2-40B4-BE49-F238E27FC236}">
                <a16:creationId xmlns:a16="http://schemas.microsoft.com/office/drawing/2014/main" id="{F518E261-8C3C-0938-E8F8-875978C757FA}"/>
              </a:ext>
            </a:extLst>
          </p:cNvPr>
          <p:cNvCxnSpPr>
            <a:stCxn id="21" idx="2"/>
          </p:cNvCxnSpPr>
          <p:nvPr/>
        </p:nvCxnSpPr>
        <p:spPr>
          <a:xfrm flipH="1">
            <a:off x="3279376" y="2350801"/>
            <a:ext cx="1" cy="13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699B5A0-ADFD-A6EE-9F85-36E75F38BBF2}"/>
              </a:ext>
            </a:extLst>
          </p:cNvPr>
          <p:cNvSpPr/>
          <p:nvPr/>
        </p:nvSpPr>
        <p:spPr>
          <a:xfrm>
            <a:off x="6017950" y="2940805"/>
            <a:ext cx="1275909" cy="329605"/>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Define Logic Model </a:t>
            </a:r>
          </a:p>
        </p:txBody>
      </p:sp>
      <p:cxnSp>
        <p:nvCxnSpPr>
          <p:cNvPr id="39" name="Straight Arrow Connector 38">
            <a:extLst>
              <a:ext uri="{FF2B5EF4-FFF2-40B4-BE49-F238E27FC236}">
                <a16:creationId xmlns:a16="http://schemas.microsoft.com/office/drawing/2014/main" id="{5627EC28-92BD-8854-6028-9524DC7451A8}"/>
              </a:ext>
            </a:extLst>
          </p:cNvPr>
          <p:cNvCxnSpPr>
            <a:cxnSpLocks/>
          </p:cNvCxnSpPr>
          <p:nvPr/>
        </p:nvCxnSpPr>
        <p:spPr>
          <a:xfrm>
            <a:off x="6123013" y="2751312"/>
            <a:ext cx="1" cy="198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EAB43B1-4AAD-0D3A-51D0-82D43780F702}"/>
              </a:ext>
            </a:extLst>
          </p:cNvPr>
          <p:cNvSpPr/>
          <p:nvPr/>
        </p:nvSpPr>
        <p:spPr>
          <a:xfrm>
            <a:off x="7347339" y="2960403"/>
            <a:ext cx="896679" cy="3012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Complete STM </a:t>
            </a:r>
          </a:p>
        </p:txBody>
      </p:sp>
      <p:sp>
        <p:nvSpPr>
          <p:cNvPr id="41" name="Rectangle: Rounded Corners 40">
            <a:extLst>
              <a:ext uri="{FF2B5EF4-FFF2-40B4-BE49-F238E27FC236}">
                <a16:creationId xmlns:a16="http://schemas.microsoft.com/office/drawing/2014/main" id="{3E6E3E5E-64AC-13C2-BE3F-D876D9C9C672}"/>
              </a:ext>
            </a:extLst>
          </p:cNvPr>
          <p:cNvSpPr/>
          <p:nvPr/>
        </p:nvSpPr>
        <p:spPr>
          <a:xfrm>
            <a:off x="6406182" y="3383335"/>
            <a:ext cx="896680" cy="329605"/>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Model Review </a:t>
            </a:r>
          </a:p>
        </p:txBody>
      </p:sp>
      <p:cxnSp>
        <p:nvCxnSpPr>
          <p:cNvPr id="43" name="Straight Arrow Connector 42">
            <a:extLst>
              <a:ext uri="{FF2B5EF4-FFF2-40B4-BE49-F238E27FC236}">
                <a16:creationId xmlns:a16="http://schemas.microsoft.com/office/drawing/2014/main" id="{BB3F212C-0CC3-9BCE-D8B6-B92E35766A40}"/>
              </a:ext>
            </a:extLst>
          </p:cNvPr>
          <p:cNvCxnSpPr/>
          <p:nvPr/>
        </p:nvCxnSpPr>
        <p:spPr>
          <a:xfrm>
            <a:off x="6833500" y="3260565"/>
            <a:ext cx="0" cy="170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3CD8DCA-AA4B-824D-01A2-76D5E06BA6E9}"/>
              </a:ext>
            </a:extLst>
          </p:cNvPr>
          <p:cNvSpPr/>
          <p:nvPr/>
        </p:nvSpPr>
        <p:spPr>
          <a:xfrm>
            <a:off x="7340406" y="3392497"/>
            <a:ext cx="896679" cy="3012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Roadmap </a:t>
            </a:r>
          </a:p>
        </p:txBody>
      </p:sp>
      <p:sp>
        <p:nvSpPr>
          <p:cNvPr id="45" name="Rectangle: Rounded Corners 44">
            <a:extLst>
              <a:ext uri="{FF2B5EF4-FFF2-40B4-BE49-F238E27FC236}">
                <a16:creationId xmlns:a16="http://schemas.microsoft.com/office/drawing/2014/main" id="{361497F7-B73A-8D4A-9241-05EE1A180664}"/>
              </a:ext>
            </a:extLst>
          </p:cNvPr>
          <p:cNvSpPr/>
          <p:nvPr/>
        </p:nvSpPr>
        <p:spPr>
          <a:xfrm>
            <a:off x="8274847" y="3402880"/>
            <a:ext cx="896679" cy="3012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Capacity Plan  </a:t>
            </a:r>
          </a:p>
        </p:txBody>
      </p:sp>
      <p:sp>
        <p:nvSpPr>
          <p:cNvPr id="46" name="Rectangle: Rounded Corners 45">
            <a:extLst>
              <a:ext uri="{FF2B5EF4-FFF2-40B4-BE49-F238E27FC236}">
                <a16:creationId xmlns:a16="http://schemas.microsoft.com/office/drawing/2014/main" id="{F468D343-7575-FCBD-4D96-E6288D8F0EF5}"/>
              </a:ext>
            </a:extLst>
          </p:cNvPr>
          <p:cNvSpPr/>
          <p:nvPr/>
        </p:nvSpPr>
        <p:spPr>
          <a:xfrm>
            <a:off x="1190385" y="60174"/>
            <a:ext cx="1143001" cy="31368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OKR Review &amp; Prioritization  </a:t>
            </a:r>
          </a:p>
        </p:txBody>
      </p:sp>
      <p:cxnSp>
        <p:nvCxnSpPr>
          <p:cNvPr id="48" name="Straight Arrow Connector 47">
            <a:extLst>
              <a:ext uri="{FF2B5EF4-FFF2-40B4-BE49-F238E27FC236}">
                <a16:creationId xmlns:a16="http://schemas.microsoft.com/office/drawing/2014/main" id="{FAC43B0C-20A1-1599-786E-2E92274087A5}"/>
              </a:ext>
            </a:extLst>
          </p:cNvPr>
          <p:cNvCxnSpPr>
            <a:cxnSpLocks/>
            <a:endCxn id="46" idx="1"/>
          </p:cNvCxnSpPr>
          <p:nvPr/>
        </p:nvCxnSpPr>
        <p:spPr>
          <a:xfrm flipV="1">
            <a:off x="847058" y="217015"/>
            <a:ext cx="343327" cy="3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EC4542-3ACC-18B7-1376-3A156B762A96}"/>
              </a:ext>
            </a:extLst>
          </p:cNvPr>
          <p:cNvCxnSpPr>
            <a:cxnSpLocks/>
            <a:stCxn id="46" idx="2"/>
            <a:endCxn id="5" idx="0"/>
          </p:cNvCxnSpPr>
          <p:nvPr/>
        </p:nvCxnSpPr>
        <p:spPr>
          <a:xfrm flipH="1">
            <a:off x="1761885" y="373856"/>
            <a:ext cx="1" cy="131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351B5EF-6EAF-3FF7-C4FC-22113C2D429B}"/>
              </a:ext>
            </a:extLst>
          </p:cNvPr>
          <p:cNvCxnSpPr>
            <a:cxnSpLocks/>
            <a:stCxn id="5" idx="2"/>
            <a:endCxn id="6" idx="0"/>
          </p:cNvCxnSpPr>
          <p:nvPr/>
        </p:nvCxnSpPr>
        <p:spPr>
          <a:xfrm>
            <a:off x="1761885" y="815416"/>
            <a:ext cx="23924" cy="19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6703A20-4F27-A137-EB2A-EC5DB7AE3BCD}"/>
              </a:ext>
            </a:extLst>
          </p:cNvPr>
          <p:cNvCxnSpPr>
            <a:cxnSpLocks/>
          </p:cNvCxnSpPr>
          <p:nvPr/>
        </p:nvCxnSpPr>
        <p:spPr>
          <a:xfrm rot="10800000" flipH="1" flipV="1">
            <a:off x="2625519" y="2125931"/>
            <a:ext cx="3830554" cy="1391517"/>
          </a:xfrm>
          <a:prstGeom prst="bentConnector3">
            <a:avLst>
              <a:gd name="adj1" fmla="val -596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AAFAAB10-7766-433F-7BC4-C1D7CB07B1B0}"/>
              </a:ext>
            </a:extLst>
          </p:cNvPr>
          <p:cNvSpPr/>
          <p:nvPr/>
        </p:nvSpPr>
        <p:spPr>
          <a:xfrm rot="16200000">
            <a:off x="-651050" y="823314"/>
            <a:ext cx="1553750" cy="116948"/>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Business Needs Discovery </a:t>
            </a:r>
          </a:p>
        </p:txBody>
      </p:sp>
      <p:sp>
        <p:nvSpPr>
          <p:cNvPr id="75" name="Rectangle: Rounded Corners 74">
            <a:extLst>
              <a:ext uri="{FF2B5EF4-FFF2-40B4-BE49-F238E27FC236}">
                <a16:creationId xmlns:a16="http://schemas.microsoft.com/office/drawing/2014/main" id="{4BFB1B63-4299-F310-9BA8-D3E768421F92}"/>
              </a:ext>
            </a:extLst>
          </p:cNvPr>
          <p:cNvSpPr/>
          <p:nvPr/>
        </p:nvSpPr>
        <p:spPr>
          <a:xfrm rot="16200000">
            <a:off x="-1434502" y="3270386"/>
            <a:ext cx="3111802" cy="108098"/>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Data Foundation </a:t>
            </a:r>
          </a:p>
        </p:txBody>
      </p:sp>
      <p:sp>
        <p:nvSpPr>
          <p:cNvPr id="77" name="TextBox 76">
            <a:extLst>
              <a:ext uri="{FF2B5EF4-FFF2-40B4-BE49-F238E27FC236}">
                <a16:creationId xmlns:a16="http://schemas.microsoft.com/office/drawing/2014/main" id="{409F9B2E-03BC-B891-9DEA-9D409AD9FC7A}"/>
              </a:ext>
            </a:extLst>
          </p:cNvPr>
          <p:cNvSpPr txBox="1"/>
          <p:nvPr/>
        </p:nvSpPr>
        <p:spPr>
          <a:xfrm>
            <a:off x="6918896" y="261519"/>
            <a:ext cx="5477782" cy="461665"/>
          </a:xfrm>
          <a:prstGeom prst="rect">
            <a:avLst/>
          </a:prstGeom>
          <a:noFill/>
        </p:spPr>
        <p:txBody>
          <a:bodyPr wrap="non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Agency FB" panose="020B0503020202020204" pitchFamily="34" charset="0"/>
                <a:ea typeface="+mn-ea"/>
                <a:cs typeface="+mn-cs"/>
              </a:rPr>
              <a:t>DnA</a:t>
            </a:r>
            <a:r>
              <a:rPr kumimoji="0" lang="en-US" sz="24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 IQ Analytic Product Development Framework  </a:t>
            </a:r>
          </a:p>
        </p:txBody>
      </p:sp>
      <p:sp>
        <p:nvSpPr>
          <p:cNvPr id="79" name="Rectangle: Rounded Corners 78">
            <a:extLst>
              <a:ext uri="{FF2B5EF4-FFF2-40B4-BE49-F238E27FC236}">
                <a16:creationId xmlns:a16="http://schemas.microsoft.com/office/drawing/2014/main" id="{9104B5E6-4A66-0EA6-DC16-F3F26D19BDA5}"/>
              </a:ext>
            </a:extLst>
          </p:cNvPr>
          <p:cNvSpPr/>
          <p:nvPr/>
        </p:nvSpPr>
        <p:spPr>
          <a:xfrm rot="16200000">
            <a:off x="-609582" y="2612044"/>
            <a:ext cx="1814601" cy="127579"/>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Design </a:t>
            </a:r>
          </a:p>
        </p:txBody>
      </p:sp>
      <p:sp>
        <p:nvSpPr>
          <p:cNvPr id="80" name="Rectangle: Rounded Corners 79">
            <a:extLst>
              <a:ext uri="{FF2B5EF4-FFF2-40B4-BE49-F238E27FC236}">
                <a16:creationId xmlns:a16="http://schemas.microsoft.com/office/drawing/2014/main" id="{9CDA7C2B-1823-15B4-5332-962D198844EC}"/>
              </a:ext>
            </a:extLst>
          </p:cNvPr>
          <p:cNvSpPr/>
          <p:nvPr/>
        </p:nvSpPr>
        <p:spPr>
          <a:xfrm rot="16200000">
            <a:off x="48160" y="3790293"/>
            <a:ext cx="504392" cy="13289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Build </a:t>
            </a:r>
          </a:p>
        </p:txBody>
      </p:sp>
      <p:sp>
        <p:nvSpPr>
          <p:cNvPr id="84" name="Rectangle: Rounded Corners 83">
            <a:extLst>
              <a:ext uri="{FF2B5EF4-FFF2-40B4-BE49-F238E27FC236}">
                <a16:creationId xmlns:a16="http://schemas.microsoft.com/office/drawing/2014/main" id="{15A30A17-931B-C6E3-F94B-04294C91AC5B}"/>
              </a:ext>
            </a:extLst>
          </p:cNvPr>
          <p:cNvSpPr/>
          <p:nvPr/>
        </p:nvSpPr>
        <p:spPr>
          <a:xfrm>
            <a:off x="6647546" y="3829955"/>
            <a:ext cx="1199349" cy="311748"/>
          </a:xfrm>
          <a:prstGeom prst="roundRect">
            <a:avLst/>
          </a:prstGeom>
          <a:solidFill>
            <a:schemeClr val="bg1">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Physical Model Build (Dims/Facts) </a:t>
            </a:r>
          </a:p>
        </p:txBody>
      </p:sp>
      <p:sp>
        <p:nvSpPr>
          <p:cNvPr id="85" name="Rectangle: Rounded Corners 84">
            <a:extLst>
              <a:ext uri="{FF2B5EF4-FFF2-40B4-BE49-F238E27FC236}">
                <a16:creationId xmlns:a16="http://schemas.microsoft.com/office/drawing/2014/main" id="{1997BCBF-074D-5EF7-2D60-A08227446119}"/>
              </a:ext>
            </a:extLst>
          </p:cNvPr>
          <p:cNvSpPr/>
          <p:nvPr/>
        </p:nvSpPr>
        <p:spPr>
          <a:xfrm>
            <a:off x="7867140" y="3825812"/>
            <a:ext cx="896679" cy="3012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Data Integration</a:t>
            </a:r>
          </a:p>
        </p:txBody>
      </p:sp>
      <p:sp>
        <p:nvSpPr>
          <p:cNvPr id="86" name="Rectangle: Rounded Corners 85">
            <a:extLst>
              <a:ext uri="{FF2B5EF4-FFF2-40B4-BE49-F238E27FC236}">
                <a16:creationId xmlns:a16="http://schemas.microsoft.com/office/drawing/2014/main" id="{FECC671E-9228-5FA9-C223-C5115614C571}"/>
              </a:ext>
            </a:extLst>
          </p:cNvPr>
          <p:cNvSpPr/>
          <p:nvPr/>
        </p:nvSpPr>
        <p:spPr>
          <a:xfrm>
            <a:off x="7139350" y="4209723"/>
            <a:ext cx="1086296" cy="18554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Semantic Layer </a:t>
            </a:r>
          </a:p>
        </p:txBody>
      </p:sp>
      <p:cxnSp>
        <p:nvCxnSpPr>
          <p:cNvPr id="88" name="Straight Arrow Connector 87">
            <a:extLst>
              <a:ext uri="{FF2B5EF4-FFF2-40B4-BE49-F238E27FC236}">
                <a16:creationId xmlns:a16="http://schemas.microsoft.com/office/drawing/2014/main" id="{16BCB422-ADDC-7516-ADC7-6C3561492783}"/>
              </a:ext>
            </a:extLst>
          </p:cNvPr>
          <p:cNvCxnSpPr/>
          <p:nvPr/>
        </p:nvCxnSpPr>
        <p:spPr>
          <a:xfrm>
            <a:off x="7206874" y="3673704"/>
            <a:ext cx="0" cy="170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B2D6E42-7588-9C42-E62E-CE3E6C3072A9}"/>
              </a:ext>
            </a:extLst>
          </p:cNvPr>
          <p:cNvCxnSpPr>
            <a:cxnSpLocks/>
          </p:cNvCxnSpPr>
          <p:nvPr/>
        </p:nvCxnSpPr>
        <p:spPr>
          <a:xfrm>
            <a:off x="340241" y="4837801"/>
            <a:ext cx="11710920"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E54BA93-1FCD-6073-1431-703C12DD7081}"/>
              </a:ext>
            </a:extLst>
          </p:cNvPr>
          <p:cNvSpPr/>
          <p:nvPr/>
        </p:nvSpPr>
        <p:spPr>
          <a:xfrm rot="16200000">
            <a:off x="-4105" y="4394222"/>
            <a:ext cx="600070" cy="116963"/>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Deploy</a:t>
            </a:r>
          </a:p>
        </p:txBody>
      </p:sp>
      <p:cxnSp>
        <p:nvCxnSpPr>
          <p:cNvPr id="93" name="Connector: Elbow 92">
            <a:extLst>
              <a:ext uri="{FF2B5EF4-FFF2-40B4-BE49-F238E27FC236}">
                <a16:creationId xmlns:a16="http://schemas.microsoft.com/office/drawing/2014/main" id="{B5E90C04-1728-2D50-897E-2A798E7205B8}"/>
              </a:ext>
            </a:extLst>
          </p:cNvPr>
          <p:cNvCxnSpPr>
            <a:cxnSpLocks/>
            <a:endCxn id="86" idx="1"/>
          </p:cNvCxnSpPr>
          <p:nvPr/>
        </p:nvCxnSpPr>
        <p:spPr>
          <a:xfrm>
            <a:off x="6878821" y="4148881"/>
            <a:ext cx="260529" cy="153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5FECA743-81C1-EB36-9378-53205E30088B}"/>
              </a:ext>
            </a:extLst>
          </p:cNvPr>
          <p:cNvSpPr/>
          <p:nvPr/>
        </p:nvSpPr>
        <p:spPr>
          <a:xfrm rot="16200000">
            <a:off x="-280740" y="5287173"/>
            <a:ext cx="818434" cy="11165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Visualization </a:t>
            </a:r>
          </a:p>
        </p:txBody>
      </p:sp>
      <p:sp>
        <p:nvSpPr>
          <p:cNvPr id="95" name="Rectangle: Rounded Corners 94">
            <a:extLst>
              <a:ext uri="{FF2B5EF4-FFF2-40B4-BE49-F238E27FC236}">
                <a16:creationId xmlns:a16="http://schemas.microsoft.com/office/drawing/2014/main" id="{4BA246C3-3808-FEA3-5F42-A9BA6B296DA5}"/>
              </a:ext>
            </a:extLst>
          </p:cNvPr>
          <p:cNvSpPr/>
          <p:nvPr/>
        </p:nvSpPr>
        <p:spPr>
          <a:xfrm>
            <a:off x="5700919" y="5071724"/>
            <a:ext cx="1282996" cy="32960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Wireframe Creation </a:t>
            </a:r>
          </a:p>
        </p:txBody>
      </p:sp>
      <p:sp>
        <p:nvSpPr>
          <p:cNvPr id="96" name="Rectangle: Rounded Corners 95">
            <a:extLst>
              <a:ext uri="{FF2B5EF4-FFF2-40B4-BE49-F238E27FC236}">
                <a16:creationId xmlns:a16="http://schemas.microsoft.com/office/drawing/2014/main" id="{7973915F-BDC6-5C54-FB73-45B76BBE2BFD}"/>
              </a:ext>
            </a:extLst>
          </p:cNvPr>
          <p:cNvSpPr/>
          <p:nvPr/>
        </p:nvSpPr>
        <p:spPr>
          <a:xfrm>
            <a:off x="7009086" y="5063446"/>
            <a:ext cx="765530" cy="32825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Review/ Approval </a:t>
            </a:r>
          </a:p>
        </p:txBody>
      </p:sp>
      <p:sp>
        <p:nvSpPr>
          <p:cNvPr id="97" name="Rectangle: Rounded Corners 96">
            <a:extLst>
              <a:ext uri="{FF2B5EF4-FFF2-40B4-BE49-F238E27FC236}">
                <a16:creationId xmlns:a16="http://schemas.microsoft.com/office/drawing/2014/main" id="{7B8244B8-136A-13EB-E3DA-1E80B7466BFD}"/>
              </a:ext>
            </a:extLst>
          </p:cNvPr>
          <p:cNvSpPr/>
          <p:nvPr/>
        </p:nvSpPr>
        <p:spPr>
          <a:xfrm>
            <a:off x="7734567" y="5470659"/>
            <a:ext cx="1029252" cy="302626"/>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Visualization Development </a:t>
            </a:r>
          </a:p>
        </p:txBody>
      </p:sp>
      <p:sp>
        <p:nvSpPr>
          <p:cNvPr id="98" name="Rectangle: Rounded Corners 97">
            <a:extLst>
              <a:ext uri="{FF2B5EF4-FFF2-40B4-BE49-F238E27FC236}">
                <a16:creationId xmlns:a16="http://schemas.microsoft.com/office/drawing/2014/main" id="{EE745A9C-DA64-72E0-45A4-02FE0E8B0D1C}"/>
              </a:ext>
            </a:extLst>
          </p:cNvPr>
          <p:cNvSpPr/>
          <p:nvPr/>
        </p:nvSpPr>
        <p:spPr>
          <a:xfrm>
            <a:off x="9171526" y="5450935"/>
            <a:ext cx="1282996" cy="32960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DQ, UAT, Prod </a:t>
            </a:r>
          </a:p>
        </p:txBody>
      </p:sp>
      <p:cxnSp>
        <p:nvCxnSpPr>
          <p:cNvPr id="100" name="Straight Arrow Connector 99">
            <a:extLst>
              <a:ext uri="{FF2B5EF4-FFF2-40B4-BE49-F238E27FC236}">
                <a16:creationId xmlns:a16="http://schemas.microsoft.com/office/drawing/2014/main" id="{E3C095B6-4052-8E20-112F-BB4C6710B9FE}"/>
              </a:ext>
            </a:extLst>
          </p:cNvPr>
          <p:cNvCxnSpPr>
            <a:cxnSpLocks/>
            <a:endCxn id="98" idx="1"/>
          </p:cNvCxnSpPr>
          <p:nvPr/>
        </p:nvCxnSpPr>
        <p:spPr>
          <a:xfrm>
            <a:off x="8763819" y="5612033"/>
            <a:ext cx="407707" cy="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F9C29-53E1-879E-18F5-DD134753A93B}"/>
              </a:ext>
            </a:extLst>
          </p:cNvPr>
          <p:cNvCxnSpPr>
            <a:cxnSpLocks/>
          </p:cNvCxnSpPr>
          <p:nvPr/>
        </p:nvCxnSpPr>
        <p:spPr>
          <a:xfrm>
            <a:off x="340241" y="5862066"/>
            <a:ext cx="11472530"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70F82413-FB23-8851-E5BA-CE0C0FB95BE8}"/>
              </a:ext>
            </a:extLst>
          </p:cNvPr>
          <p:cNvSpPr/>
          <p:nvPr/>
        </p:nvSpPr>
        <p:spPr>
          <a:xfrm>
            <a:off x="8225646" y="5921917"/>
            <a:ext cx="1267490" cy="43052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Awareness:  Viva Engage, BA&amp; I Share Point </a:t>
            </a:r>
          </a:p>
        </p:txBody>
      </p:sp>
      <p:sp>
        <p:nvSpPr>
          <p:cNvPr id="106" name="Rectangle: Rounded Corners 105">
            <a:extLst>
              <a:ext uri="{FF2B5EF4-FFF2-40B4-BE49-F238E27FC236}">
                <a16:creationId xmlns:a16="http://schemas.microsoft.com/office/drawing/2014/main" id="{5753A77C-827C-0655-632D-3E551DC4B739}"/>
              </a:ext>
            </a:extLst>
          </p:cNvPr>
          <p:cNvSpPr/>
          <p:nvPr/>
        </p:nvSpPr>
        <p:spPr>
          <a:xfrm>
            <a:off x="9516738" y="5924931"/>
            <a:ext cx="763336" cy="42345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Adoption: Capability Sessions</a:t>
            </a:r>
          </a:p>
        </p:txBody>
      </p:sp>
      <p:sp>
        <p:nvSpPr>
          <p:cNvPr id="107" name="Rectangle: Rounded Corners 106">
            <a:extLst>
              <a:ext uri="{FF2B5EF4-FFF2-40B4-BE49-F238E27FC236}">
                <a16:creationId xmlns:a16="http://schemas.microsoft.com/office/drawing/2014/main" id="{71CCF484-F849-F931-F988-B30A3B639063}"/>
              </a:ext>
            </a:extLst>
          </p:cNvPr>
          <p:cNvSpPr/>
          <p:nvPr/>
        </p:nvSpPr>
        <p:spPr>
          <a:xfrm>
            <a:off x="10329710" y="5917860"/>
            <a:ext cx="1446232" cy="43052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Acceptance:  Usage monitoring, viva engage &amp; backlog</a:t>
            </a:r>
          </a:p>
        </p:txBody>
      </p:sp>
      <p:cxnSp>
        <p:nvCxnSpPr>
          <p:cNvPr id="3" name="Straight Arrow Connector 2">
            <a:extLst>
              <a:ext uri="{FF2B5EF4-FFF2-40B4-BE49-F238E27FC236}">
                <a16:creationId xmlns:a16="http://schemas.microsoft.com/office/drawing/2014/main" id="{0D8CF793-8B99-A182-BF19-BD47D672F0B5}"/>
              </a:ext>
            </a:extLst>
          </p:cNvPr>
          <p:cNvCxnSpPr>
            <a:cxnSpLocks/>
          </p:cNvCxnSpPr>
          <p:nvPr/>
        </p:nvCxnSpPr>
        <p:spPr>
          <a:xfrm flipH="1">
            <a:off x="6396439" y="3744087"/>
            <a:ext cx="14457" cy="139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B1C5DC5C-E5D0-53E9-B0B1-89A9C449FBCC}"/>
              </a:ext>
            </a:extLst>
          </p:cNvPr>
          <p:cNvSpPr/>
          <p:nvPr/>
        </p:nvSpPr>
        <p:spPr>
          <a:xfrm>
            <a:off x="9443416" y="1301187"/>
            <a:ext cx="1940441" cy="2866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DnA Product Owner Team</a:t>
            </a:r>
          </a:p>
        </p:txBody>
      </p:sp>
      <p:sp>
        <p:nvSpPr>
          <p:cNvPr id="9" name="Rectangle: Rounded Corners 8">
            <a:extLst>
              <a:ext uri="{FF2B5EF4-FFF2-40B4-BE49-F238E27FC236}">
                <a16:creationId xmlns:a16="http://schemas.microsoft.com/office/drawing/2014/main" id="{62B08AAF-D1BF-BFB2-F41A-738F28337023}"/>
              </a:ext>
            </a:extLst>
          </p:cNvPr>
          <p:cNvSpPr/>
          <p:nvPr/>
        </p:nvSpPr>
        <p:spPr>
          <a:xfrm>
            <a:off x="9443416" y="1869923"/>
            <a:ext cx="1940441" cy="286697"/>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DnA Enablement Team</a:t>
            </a:r>
          </a:p>
        </p:txBody>
      </p:sp>
      <p:sp>
        <p:nvSpPr>
          <p:cNvPr id="10" name="Rectangle: Rounded Corners 9">
            <a:extLst>
              <a:ext uri="{FF2B5EF4-FFF2-40B4-BE49-F238E27FC236}">
                <a16:creationId xmlns:a16="http://schemas.microsoft.com/office/drawing/2014/main" id="{A33E95DB-3416-1B0A-D3E5-E521FA4EFB18}"/>
              </a:ext>
            </a:extLst>
          </p:cNvPr>
          <p:cNvSpPr/>
          <p:nvPr/>
        </p:nvSpPr>
        <p:spPr>
          <a:xfrm>
            <a:off x="2473382" y="4738687"/>
            <a:ext cx="9083193" cy="1694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Maintenance and Support </a:t>
            </a:r>
          </a:p>
        </p:txBody>
      </p:sp>
      <p:sp>
        <p:nvSpPr>
          <p:cNvPr id="12" name="Rectangle: Rounded Corners 11">
            <a:extLst>
              <a:ext uri="{FF2B5EF4-FFF2-40B4-BE49-F238E27FC236}">
                <a16:creationId xmlns:a16="http://schemas.microsoft.com/office/drawing/2014/main" id="{D9B698F2-4452-F418-1057-B819FCC0085C}"/>
              </a:ext>
            </a:extLst>
          </p:cNvPr>
          <p:cNvSpPr/>
          <p:nvPr/>
        </p:nvSpPr>
        <p:spPr>
          <a:xfrm>
            <a:off x="8565512" y="2514851"/>
            <a:ext cx="2147448" cy="286697"/>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Engineering Teams  ( Local + Global)</a:t>
            </a:r>
          </a:p>
        </p:txBody>
      </p:sp>
      <p:cxnSp>
        <p:nvCxnSpPr>
          <p:cNvPr id="15" name="Straight Arrow Connector 14">
            <a:extLst>
              <a:ext uri="{FF2B5EF4-FFF2-40B4-BE49-F238E27FC236}">
                <a16:creationId xmlns:a16="http://schemas.microsoft.com/office/drawing/2014/main" id="{58A25BB8-920A-FBBA-5028-65FE02F93B44}"/>
              </a:ext>
            </a:extLst>
          </p:cNvPr>
          <p:cNvCxnSpPr>
            <a:cxnSpLocks/>
          </p:cNvCxnSpPr>
          <p:nvPr/>
        </p:nvCxnSpPr>
        <p:spPr>
          <a:xfrm>
            <a:off x="11052826" y="2156619"/>
            <a:ext cx="0" cy="25447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F3E941B-ABD2-92E8-391C-827085FE34B3}"/>
              </a:ext>
            </a:extLst>
          </p:cNvPr>
          <p:cNvSpPr/>
          <p:nvPr/>
        </p:nvSpPr>
        <p:spPr>
          <a:xfrm>
            <a:off x="9742739" y="5049057"/>
            <a:ext cx="1940441" cy="28669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DnA Visualization Team</a:t>
            </a:r>
          </a:p>
        </p:txBody>
      </p:sp>
      <p:sp>
        <p:nvSpPr>
          <p:cNvPr id="20" name="Rectangle: Rounded Corners 19">
            <a:extLst>
              <a:ext uri="{FF2B5EF4-FFF2-40B4-BE49-F238E27FC236}">
                <a16:creationId xmlns:a16="http://schemas.microsoft.com/office/drawing/2014/main" id="{1030DFCA-6168-CE5E-872D-D1D25F35F142}"/>
              </a:ext>
            </a:extLst>
          </p:cNvPr>
          <p:cNvSpPr/>
          <p:nvPr/>
        </p:nvSpPr>
        <p:spPr>
          <a:xfrm>
            <a:off x="9817187" y="6461950"/>
            <a:ext cx="1940441" cy="286697"/>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DnA</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Product Owner Team</a:t>
            </a:r>
          </a:p>
        </p:txBody>
      </p:sp>
      <p:sp>
        <p:nvSpPr>
          <p:cNvPr id="8" name="Rectangle: Rounded Corners 7">
            <a:extLst>
              <a:ext uri="{FF2B5EF4-FFF2-40B4-BE49-F238E27FC236}">
                <a16:creationId xmlns:a16="http://schemas.microsoft.com/office/drawing/2014/main" id="{545D0586-2EED-AD80-CF0C-52D026A7316E}"/>
              </a:ext>
            </a:extLst>
          </p:cNvPr>
          <p:cNvSpPr/>
          <p:nvPr/>
        </p:nvSpPr>
        <p:spPr>
          <a:xfrm>
            <a:off x="2515904" y="1570267"/>
            <a:ext cx="1282996" cy="32960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Defining  DMH </a:t>
            </a:r>
          </a:p>
        </p:txBody>
      </p:sp>
      <p:cxnSp>
        <p:nvCxnSpPr>
          <p:cNvPr id="47" name="Connector: Elbow 46">
            <a:extLst>
              <a:ext uri="{FF2B5EF4-FFF2-40B4-BE49-F238E27FC236}">
                <a16:creationId xmlns:a16="http://schemas.microsoft.com/office/drawing/2014/main" id="{FFAEDD6E-A3C4-B43F-D07A-6D4AD12D7AD1}"/>
              </a:ext>
            </a:extLst>
          </p:cNvPr>
          <p:cNvCxnSpPr>
            <a:cxnSpLocks/>
          </p:cNvCxnSpPr>
          <p:nvPr/>
        </p:nvCxnSpPr>
        <p:spPr>
          <a:xfrm>
            <a:off x="7400654" y="4392053"/>
            <a:ext cx="260529" cy="2185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C2E34FD-D412-3FE9-331B-A6133250C152}"/>
              </a:ext>
            </a:extLst>
          </p:cNvPr>
          <p:cNvCxnSpPr>
            <a:cxnSpLocks/>
            <a:stCxn id="46" idx="3"/>
            <a:endCxn id="7" idx="3"/>
          </p:cNvCxnSpPr>
          <p:nvPr/>
        </p:nvCxnSpPr>
        <p:spPr>
          <a:xfrm>
            <a:off x="2333386" y="217015"/>
            <a:ext cx="1465514" cy="942694"/>
          </a:xfrm>
          <a:prstGeom prst="bentConnector3">
            <a:avLst>
              <a:gd name="adj1" fmla="val 115599"/>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AD8D0DB-C431-CB08-8342-0DDB446EA648}"/>
              </a:ext>
            </a:extLst>
          </p:cNvPr>
          <p:cNvSpPr/>
          <p:nvPr/>
        </p:nvSpPr>
        <p:spPr>
          <a:xfrm>
            <a:off x="2454277" y="65561"/>
            <a:ext cx="1229831" cy="30829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Determine existing/ global </a:t>
            </a:r>
          </a:p>
        </p:txBody>
      </p:sp>
      <p:sp>
        <p:nvSpPr>
          <p:cNvPr id="91" name="Rectangle: Rounded Corners 90">
            <a:extLst>
              <a:ext uri="{FF2B5EF4-FFF2-40B4-BE49-F238E27FC236}">
                <a16:creationId xmlns:a16="http://schemas.microsoft.com/office/drawing/2014/main" id="{9B2BCB08-8966-30C2-84D3-ABBFBB2005C1}"/>
              </a:ext>
            </a:extLst>
          </p:cNvPr>
          <p:cNvSpPr/>
          <p:nvPr/>
        </p:nvSpPr>
        <p:spPr>
          <a:xfrm>
            <a:off x="7661183" y="4549989"/>
            <a:ext cx="1897119" cy="301245"/>
          </a:xfrm>
          <a:prstGeom prst="round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Deployment </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Documentation, QA, UAT, Prod </a:t>
            </a:r>
          </a:p>
        </p:txBody>
      </p:sp>
      <p:pic>
        <p:nvPicPr>
          <p:cNvPr id="11" name="Picture 10">
            <a:extLst>
              <a:ext uri="{FF2B5EF4-FFF2-40B4-BE49-F238E27FC236}">
                <a16:creationId xmlns:a16="http://schemas.microsoft.com/office/drawing/2014/main" id="{D5D109D6-9AF3-4C12-AAAD-AD91A70D62C5}"/>
              </a:ext>
            </a:extLst>
          </p:cNvPr>
          <p:cNvPicPr>
            <a:picLocks noChangeAspect="1"/>
          </p:cNvPicPr>
          <p:nvPr/>
        </p:nvPicPr>
        <p:blipFill>
          <a:blip r:embed="rId3"/>
          <a:stretch>
            <a:fillRect/>
          </a:stretch>
        </p:blipFill>
        <p:spPr>
          <a:xfrm>
            <a:off x="6399657" y="137727"/>
            <a:ext cx="591363" cy="566977"/>
          </a:xfrm>
          <a:prstGeom prst="rect">
            <a:avLst/>
          </a:prstGeom>
        </p:spPr>
      </p:pic>
      <p:pic>
        <p:nvPicPr>
          <p:cNvPr id="23" name="Picture 22">
            <a:extLst>
              <a:ext uri="{FF2B5EF4-FFF2-40B4-BE49-F238E27FC236}">
                <a16:creationId xmlns:a16="http://schemas.microsoft.com/office/drawing/2014/main" id="{D1BF025B-B1A5-329F-7981-8E79D4B33AE7}"/>
              </a:ext>
            </a:extLst>
          </p:cNvPr>
          <p:cNvPicPr>
            <a:picLocks noChangeAspect="1"/>
          </p:cNvPicPr>
          <p:nvPr/>
        </p:nvPicPr>
        <p:blipFill>
          <a:blip r:embed="rId4"/>
          <a:stretch>
            <a:fillRect/>
          </a:stretch>
        </p:blipFill>
        <p:spPr>
          <a:xfrm>
            <a:off x="340241" y="6348389"/>
            <a:ext cx="1297126" cy="428862"/>
          </a:xfrm>
          <a:prstGeom prst="rect">
            <a:avLst/>
          </a:prstGeom>
        </p:spPr>
      </p:pic>
      <p:pic>
        <p:nvPicPr>
          <p:cNvPr id="25" name="Picture 24" descr="A close up of a logo&#10;&#10;Description automatically generated">
            <a:extLst>
              <a:ext uri="{FF2B5EF4-FFF2-40B4-BE49-F238E27FC236}">
                <a16:creationId xmlns:a16="http://schemas.microsoft.com/office/drawing/2014/main" id="{544E04DB-5155-6119-D716-9F18F2A48C8F}"/>
              </a:ext>
            </a:extLst>
          </p:cNvPr>
          <p:cNvPicPr>
            <a:picLocks noChangeAspect="1"/>
          </p:cNvPicPr>
          <p:nvPr/>
        </p:nvPicPr>
        <p:blipFill rotWithShape="1">
          <a:blip r:embed="rId5">
            <a:extLst>
              <a:ext uri="{28A0092B-C50C-407E-A947-70E740481C1C}">
                <a14:useLocalDpi xmlns:a14="http://schemas.microsoft.com/office/drawing/2010/main" val="0"/>
              </a:ext>
            </a:extLst>
          </a:blip>
          <a:srcRect b="96663"/>
          <a:stretch/>
        </p:blipFill>
        <p:spPr>
          <a:xfrm flipH="1">
            <a:off x="-3433" y="6794500"/>
            <a:ext cx="12207240" cy="102162"/>
          </a:xfrm>
          <a:prstGeom prst="rect">
            <a:avLst/>
          </a:prstGeom>
        </p:spPr>
      </p:pic>
      <p:sp>
        <p:nvSpPr>
          <p:cNvPr id="103" name="Rectangle: Rounded Corners 102">
            <a:extLst>
              <a:ext uri="{FF2B5EF4-FFF2-40B4-BE49-F238E27FC236}">
                <a16:creationId xmlns:a16="http://schemas.microsoft.com/office/drawing/2014/main" id="{651E873E-537C-99A4-D403-4CF181ABBB10}"/>
              </a:ext>
            </a:extLst>
          </p:cNvPr>
          <p:cNvSpPr/>
          <p:nvPr/>
        </p:nvSpPr>
        <p:spPr>
          <a:xfrm rot="16200000">
            <a:off x="-401246" y="6254438"/>
            <a:ext cx="1059440" cy="11165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Commercialization</a:t>
            </a:r>
          </a:p>
        </p:txBody>
      </p:sp>
      <p:sp>
        <p:nvSpPr>
          <p:cNvPr id="29" name="TextBox 28">
            <a:extLst>
              <a:ext uri="{FF2B5EF4-FFF2-40B4-BE49-F238E27FC236}">
                <a16:creationId xmlns:a16="http://schemas.microsoft.com/office/drawing/2014/main" id="{106FB67C-F0B1-694D-D1A4-DAAE2C0C5D2E}"/>
              </a:ext>
            </a:extLst>
          </p:cNvPr>
          <p:cNvSpPr txBox="1"/>
          <p:nvPr/>
        </p:nvSpPr>
        <p:spPr>
          <a:xfrm>
            <a:off x="10956345" y="5497832"/>
            <a:ext cx="856426" cy="306467"/>
          </a:xfrm>
          <a:prstGeom prst="roundRect">
            <a:avLst/>
          </a:prstGeom>
          <a:solidFill>
            <a:srgbClr val="66FF33"/>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Go/No Go</a:t>
            </a:r>
          </a:p>
        </p:txBody>
      </p:sp>
      <p:sp>
        <p:nvSpPr>
          <p:cNvPr id="30" name="Rectangle: Rounded Corners 29">
            <a:extLst>
              <a:ext uri="{FF2B5EF4-FFF2-40B4-BE49-F238E27FC236}">
                <a16:creationId xmlns:a16="http://schemas.microsoft.com/office/drawing/2014/main" id="{45DB888B-08FF-2871-E0FB-411ADC1E8AEA}"/>
              </a:ext>
            </a:extLst>
          </p:cNvPr>
          <p:cNvSpPr/>
          <p:nvPr/>
        </p:nvSpPr>
        <p:spPr>
          <a:xfrm>
            <a:off x="3998196" y="1546521"/>
            <a:ext cx="1349296" cy="345513"/>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Feature Approval</a:t>
            </a:r>
          </a:p>
        </p:txBody>
      </p:sp>
      <p:cxnSp>
        <p:nvCxnSpPr>
          <p:cNvPr id="35" name="Straight Arrow Connector 34">
            <a:extLst>
              <a:ext uri="{FF2B5EF4-FFF2-40B4-BE49-F238E27FC236}">
                <a16:creationId xmlns:a16="http://schemas.microsoft.com/office/drawing/2014/main" id="{B0B89F44-DDF4-D75A-C0D3-3FC88DAA4F7B}"/>
              </a:ext>
            </a:extLst>
          </p:cNvPr>
          <p:cNvCxnSpPr>
            <a:cxnSpLocks/>
          </p:cNvCxnSpPr>
          <p:nvPr/>
        </p:nvCxnSpPr>
        <p:spPr>
          <a:xfrm>
            <a:off x="3781746" y="1721446"/>
            <a:ext cx="374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3521B727-D141-934A-44BE-244418BCEB31}"/>
              </a:ext>
            </a:extLst>
          </p:cNvPr>
          <p:cNvSpPr/>
          <p:nvPr/>
        </p:nvSpPr>
        <p:spPr>
          <a:xfrm>
            <a:off x="11729101" y="5468236"/>
            <a:ext cx="293533" cy="328247"/>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485D59D-D04D-AD9E-A643-1448EAF79353}"/>
              </a:ext>
            </a:extLst>
          </p:cNvPr>
          <p:cNvSpPr/>
          <p:nvPr/>
        </p:nvSpPr>
        <p:spPr>
          <a:xfrm>
            <a:off x="6017951" y="3275167"/>
            <a:ext cx="1615774" cy="56371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5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2C9D-BC49-AFC5-3796-C8A57ACA2D91}"/>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D20480D1-719A-986F-84D1-F5D356F5B5BD}"/>
              </a:ext>
            </a:extLst>
          </p:cNvPr>
          <p:cNvGraphicFramePr>
            <a:graphicFrameLocks noGrp="1"/>
          </p:cNvGraphicFramePr>
          <p:nvPr/>
        </p:nvGraphicFramePr>
        <p:xfrm>
          <a:off x="-3502" y="352426"/>
          <a:ext cx="11247120" cy="6108192"/>
        </p:xfrm>
        <a:graphic>
          <a:graphicData uri="http://schemas.openxmlformats.org/drawingml/2006/table">
            <a:tbl>
              <a:tblPr firstRow="1" bandRow="1"/>
              <a:tblGrid>
                <a:gridCol w="640080">
                  <a:extLst>
                    <a:ext uri="{9D8B030D-6E8A-4147-A177-3AD203B41FA5}">
                      <a16:colId xmlns:a16="http://schemas.microsoft.com/office/drawing/2014/main" val="1875896966"/>
                    </a:ext>
                  </a:extLst>
                </a:gridCol>
                <a:gridCol w="731520">
                  <a:extLst>
                    <a:ext uri="{9D8B030D-6E8A-4147-A177-3AD203B41FA5}">
                      <a16:colId xmlns:a16="http://schemas.microsoft.com/office/drawing/2014/main" val="20000"/>
                    </a:ext>
                  </a:extLst>
                </a:gridCol>
                <a:gridCol w="822960">
                  <a:extLst>
                    <a:ext uri="{9D8B030D-6E8A-4147-A177-3AD203B41FA5}">
                      <a16:colId xmlns:a16="http://schemas.microsoft.com/office/drawing/2014/main" val="20006"/>
                    </a:ext>
                  </a:extLst>
                </a:gridCol>
                <a:gridCol w="822960">
                  <a:extLst>
                    <a:ext uri="{9D8B030D-6E8A-4147-A177-3AD203B41FA5}">
                      <a16:colId xmlns:a16="http://schemas.microsoft.com/office/drawing/2014/main" val="20007"/>
                    </a:ext>
                  </a:extLst>
                </a:gridCol>
                <a:gridCol w="822960">
                  <a:extLst>
                    <a:ext uri="{9D8B030D-6E8A-4147-A177-3AD203B41FA5}">
                      <a16:colId xmlns:a16="http://schemas.microsoft.com/office/drawing/2014/main" val="20008"/>
                    </a:ext>
                  </a:extLst>
                </a:gridCol>
                <a:gridCol w="822960">
                  <a:extLst>
                    <a:ext uri="{9D8B030D-6E8A-4147-A177-3AD203B41FA5}">
                      <a16:colId xmlns:a16="http://schemas.microsoft.com/office/drawing/2014/main" val="20009"/>
                    </a:ext>
                  </a:extLst>
                </a:gridCol>
                <a:gridCol w="822960">
                  <a:extLst>
                    <a:ext uri="{9D8B030D-6E8A-4147-A177-3AD203B41FA5}">
                      <a16:colId xmlns:a16="http://schemas.microsoft.com/office/drawing/2014/main" val="20010"/>
                    </a:ext>
                  </a:extLst>
                </a:gridCol>
                <a:gridCol w="822960">
                  <a:extLst>
                    <a:ext uri="{9D8B030D-6E8A-4147-A177-3AD203B41FA5}">
                      <a16:colId xmlns:a16="http://schemas.microsoft.com/office/drawing/2014/main" val="3841090941"/>
                    </a:ext>
                  </a:extLst>
                </a:gridCol>
                <a:gridCol w="822960">
                  <a:extLst>
                    <a:ext uri="{9D8B030D-6E8A-4147-A177-3AD203B41FA5}">
                      <a16:colId xmlns:a16="http://schemas.microsoft.com/office/drawing/2014/main" val="2684932425"/>
                    </a:ext>
                  </a:extLst>
                </a:gridCol>
                <a:gridCol w="822960">
                  <a:extLst>
                    <a:ext uri="{9D8B030D-6E8A-4147-A177-3AD203B41FA5}">
                      <a16:colId xmlns:a16="http://schemas.microsoft.com/office/drawing/2014/main" val="1196674350"/>
                    </a:ext>
                  </a:extLst>
                </a:gridCol>
                <a:gridCol w="822960">
                  <a:extLst>
                    <a:ext uri="{9D8B030D-6E8A-4147-A177-3AD203B41FA5}">
                      <a16:colId xmlns:a16="http://schemas.microsoft.com/office/drawing/2014/main" val="738651494"/>
                    </a:ext>
                  </a:extLst>
                </a:gridCol>
                <a:gridCol w="822960">
                  <a:extLst>
                    <a:ext uri="{9D8B030D-6E8A-4147-A177-3AD203B41FA5}">
                      <a16:colId xmlns:a16="http://schemas.microsoft.com/office/drawing/2014/main" val="259995618"/>
                    </a:ext>
                  </a:extLst>
                </a:gridCol>
                <a:gridCol w="822960">
                  <a:extLst>
                    <a:ext uri="{9D8B030D-6E8A-4147-A177-3AD203B41FA5}">
                      <a16:colId xmlns:a16="http://schemas.microsoft.com/office/drawing/2014/main" val="4103879590"/>
                    </a:ext>
                  </a:extLst>
                </a:gridCol>
                <a:gridCol w="822960">
                  <a:extLst>
                    <a:ext uri="{9D8B030D-6E8A-4147-A177-3AD203B41FA5}">
                      <a16:colId xmlns:a16="http://schemas.microsoft.com/office/drawing/2014/main" val="632497818"/>
                    </a:ext>
                  </a:extLst>
                </a:gridCol>
              </a:tblGrid>
              <a:tr h="0">
                <a:tc>
                  <a:txBody>
                    <a:bodyPr/>
                    <a:lstStyle/>
                    <a:p>
                      <a:pPr marL="0" indent="0" algn="l">
                        <a:buNone/>
                      </a:pPr>
                      <a:endParaRPr lang="en-US" sz="800" b="1" baseline="300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a:spcBef>
                          <a:spcPts val="0"/>
                        </a:spcBef>
                        <a:spcAft>
                          <a:spcPts val="0"/>
                        </a:spcAft>
                        <a:buNone/>
                      </a:pPr>
                      <a:endParaRPr lang="en-US" sz="1000" b="1" baseline="300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marL="0" indent="0" algn="l">
                        <a:spcBef>
                          <a:spcPts val="0"/>
                        </a:spcBef>
                        <a:spcAft>
                          <a:spcPts val="0"/>
                        </a:spcAft>
                        <a:buNone/>
                      </a:pPr>
                      <a:r>
                        <a:rPr lang="en-US" sz="1000" b="1">
                          <a:solidFill>
                            <a:schemeClr val="bg1"/>
                          </a:solidFill>
                          <a:latin typeface="Open Sans" panose="020B0606030504020204" pitchFamily="34" charset="0"/>
                          <a:ea typeface="Open Sans" panose="020B0606030504020204" pitchFamily="34" charset="0"/>
                          <a:cs typeface="Open Sans" panose="020B0606030504020204" pitchFamily="34" charset="0"/>
                        </a:rPr>
                        <a:t>Q2 2024</a:t>
                      </a: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pPr marL="0" marR="0" lvl="0" indent="0" algn="l" defTabSz="914400" rtl="0" eaLnBrk="1" fontAlgn="auto" latinLnBrk="0" hangingPunct="1">
                        <a:lnSpc>
                          <a:spcPct val="100000"/>
                        </a:lnSpc>
                        <a:spcBef>
                          <a:spcPts val="0"/>
                        </a:spcBef>
                        <a:spcAft>
                          <a:spcPts val="0"/>
                        </a:spcAft>
                        <a:buClrTx/>
                        <a:buSzTx/>
                        <a:buNone/>
                        <a:tabLst/>
                        <a:defRPr/>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marL="0" indent="0" algn="l">
                        <a:spcBef>
                          <a:spcPts val="0"/>
                        </a:spcBef>
                        <a:spcAft>
                          <a:spcPts val="0"/>
                        </a:spcAft>
                        <a:buNone/>
                      </a:pPr>
                      <a:r>
                        <a:rPr lang="en-US" sz="1000" b="1">
                          <a:solidFill>
                            <a:schemeClr val="bg1"/>
                          </a:solidFill>
                          <a:latin typeface="Open Sans" panose="020B0606030504020204" pitchFamily="34" charset="0"/>
                          <a:ea typeface="Open Sans" panose="020B0606030504020204" pitchFamily="34" charset="0"/>
                          <a:cs typeface="Open Sans" panose="020B0606030504020204" pitchFamily="34" charset="0"/>
                        </a:rPr>
                        <a:t>Q3 2024</a:t>
                      </a: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pPr marL="0" marR="0" lvl="0" indent="0" algn="l" defTabSz="914400" rtl="0" eaLnBrk="1" fontAlgn="auto" latinLnBrk="0" hangingPunct="1">
                        <a:lnSpc>
                          <a:spcPct val="100000"/>
                        </a:lnSpc>
                        <a:spcBef>
                          <a:spcPts val="0"/>
                        </a:spcBef>
                        <a:spcAft>
                          <a:spcPts val="0"/>
                        </a:spcAft>
                        <a:buClrTx/>
                        <a:buSzTx/>
                        <a:buNone/>
                        <a:tabLst/>
                        <a:defRPr/>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marL="0" marR="0" lvl="0" indent="0" algn="l" defTabSz="7112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Open Sans" panose="020B0606030504020204" pitchFamily="34" charset="0"/>
                          <a:ea typeface="Open Sans" panose="020B0606030504020204" pitchFamily="34" charset="0"/>
                          <a:cs typeface="Open Sans" panose="020B0606030504020204" pitchFamily="34" charset="0"/>
                        </a:rPr>
                        <a:t>Q4 2024</a:t>
                      </a: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indent="0" algn="l">
                        <a:spcBef>
                          <a:spcPts val="0"/>
                        </a:spcBef>
                        <a:spcAft>
                          <a:spcPts val="0"/>
                        </a:spcAft>
                        <a:buNone/>
                      </a:pPr>
                      <a:endPar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1527801"/>
                  </a:ext>
                </a:extLst>
              </a:tr>
              <a:tr h="0">
                <a:tc>
                  <a:txBody>
                    <a:bodyPr/>
                    <a:lstStyle/>
                    <a:p>
                      <a:pPr marL="0" indent="0" algn="l">
                        <a:buNone/>
                      </a:pPr>
                      <a:endParaRPr lang="en-US" sz="800" b="1" baseline="300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Initiative</a:t>
                      </a:r>
                      <a:endParaRPr lang="en-US" sz="1000" b="1" baseline="300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54 4/22</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None/>
                        <a:tabLst/>
                        <a:defRPr/>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55 5/13</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56 6/3</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57 6/24</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58 7/15</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None/>
                        <a:tabLst/>
                        <a:defRPr/>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59 8/5</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60 8/26</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61 9/16</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62 10/7</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63 10/28</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64</a:t>
                      </a:r>
                    </a:p>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11/18</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Sprint 65</a:t>
                      </a:r>
                    </a:p>
                    <a:p>
                      <a:pPr marL="0" indent="0" algn="l">
                        <a:spcBef>
                          <a:spcPts val="0"/>
                        </a:spcBef>
                        <a:spcAft>
                          <a:spcPts val="0"/>
                        </a:spcAft>
                        <a:buNone/>
                      </a:pPr>
                      <a:r>
                        <a:rPr lang="en-US" sz="10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12/9</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5760">
                <a:tc>
                  <a:txBody>
                    <a:bodyPr/>
                    <a:lstStyle/>
                    <a:p>
                      <a:pPr marL="0" indent="0" algn="l">
                        <a:buFont typeface="Arial" panose="020B0604020202020204" pitchFamily="34" charset="0"/>
                        <a:buNone/>
                      </a:pPr>
                      <a:r>
                        <a:rPr lang="en-US" sz="800">
                          <a:solidFill>
                            <a:schemeClr val="bg1"/>
                          </a:solidFill>
                          <a:latin typeface="Open Sans" panose="020B0606030504020204" pitchFamily="34" charset="0"/>
                          <a:ea typeface="Open Sans" panose="020B0606030504020204" pitchFamily="34" charset="0"/>
                          <a:cs typeface="Open Sans" panose="020B0606030504020204" pitchFamily="34" charset="0"/>
                        </a:rPr>
                        <a:t>Framework</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A3C00"/>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Implement Framework</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buNone/>
                      </a:pPr>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buNone/>
                      </a:pPr>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65760">
                <a:tc rowSpan="4">
                  <a:txBody>
                    <a:bodyPr/>
                    <a:lstStyle/>
                    <a:p>
                      <a:pPr marL="0" indent="0" algn="l" defTabSz="914400" rtl="0" eaLnBrk="1" fontAlgn="b" latinLnBrk="0" hangingPunct="1">
                        <a:buFont typeface="Arial" panose="020B0604020202020204" pitchFamily="34" charset="0"/>
                        <a:buNone/>
                      </a:pPr>
                      <a:r>
                        <a:rPr lang="en-US" sz="800" kern="1200">
                          <a:solidFill>
                            <a:schemeClr val="bg1"/>
                          </a:solidFill>
                          <a:latin typeface="Open Sans" panose="020B0606030504020204" pitchFamily="34" charset="0"/>
                          <a:ea typeface="Open Sans" panose="020B0606030504020204" pitchFamily="34" charset="0"/>
                          <a:cs typeface="Open Sans" panose="020B0606030504020204" pitchFamily="34" charset="0"/>
                        </a:rPr>
                        <a:t>Ingestion</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A3C00"/>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panose="020B0606030504020204" pitchFamily="34" charset="0"/>
                          <a:ea typeface="Open Sans" panose="020B0606030504020204" pitchFamily="34" charset="0"/>
                          <a:cs typeface="Open Sans" panose="020B0606030504020204" pitchFamily="34" charset="0"/>
                        </a:rPr>
                        <a:t>Priority 1 Sources</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65760">
                <a:tc vMerge="1">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tx1"/>
                          </a:solidFill>
                          <a:latin typeface="Open Sans" panose="020B0606030504020204" pitchFamily="34" charset="0"/>
                          <a:ea typeface="Open Sans" panose="020B0606030504020204" pitchFamily="34" charset="0"/>
                          <a:cs typeface="Open Sans" panose="020B0606030504020204" pitchFamily="34" charset="0"/>
                        </a:rPr>
                        <a:t>Priority 2 Sources</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9469653"/>
                  </a:ext>
                </a:extLst>
              </a:tr>
              <a:tr h="731520">
                <a:tc vMerge="1">
                  <a:txBody>
                    <a:bodyPr/>
                    <a:lstStyle/>
                    <a:p>
                      <a:pPr marL="0" indent="0" algn="l" defTabSz="914400" rtl="0" eaLnBrk="1" fontAlgn="b" latinLnBrk="0" hangingPunct="1">
                        <a:buFont typeface="Arial" panose="020B0604020202020204" pitchFamily="34" charset="0"/>
                        <a:buNone/>
                      </a:pP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defTabSz="914400" rtl="0" eaLnBrk="1" fontAlgn="b" latinLnBrk="0" hangingPunct="1">
                        <a:buFont typeface="Arial" panose="020B0604020202020204" pitchFamily="34" charset="0"/>
                        <a:buNone/>
                      </a:pPr>
                      <a:r>
                        <a:rPr lang="en-US" sz="800" kern="1200">
                          <a:solidFill>
                            <a:schemeClr val="tx1"/>
                          </a:solidFill>
                          <a:latin typeface="Open Sans" panose="020B0606030504020204" pitchFamily="34" charset="0"/>
                          <a:ea typeface="Open Sans" panose="020B0606030504020204" pitchFamily="34" charset="0"/>
                          <a:cs typeface="Open Sans" panose="020B0606030504020204" pitchFamily="34" charset="0"/>
                        </a:rPr>
                        <a:t>Remaining 16 data sources</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1141248"/>
                  </a:ext>
                </a:extLst>
              </a:tr>
              <a:tr h="365760">
                <a:tc vMerge="1">
                  <a:txBody>
                    <a:bodyPr/>
                    <a:lstStyle/>
                    <a:p>
                      <a:pPr marL="0" indent="0" algn="l" defTabSz="914400" rtl="0" eaLnBrk="1" fontAlgn="b" latinLnBrk="0" hangingPunct="1">
                        <a:buFont typeface="Arial" panose="020B0604020202020204" pitchFamily="34" charset="0"/>
                        <a:buNone/>
                      </a:pPr>
                      <a:endParaRPr lang="en-US" sz="8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914400" rtl="0" eaLnBrk="1" fontAlgn="b" latinLnBrk="0" hangingPunct="1">
                        <a:lnSpc>
                          <a:spcPct val="100000"/>
                        </a:lnSpc>
                        <a:spcBef>
                          <a:spcPts val="1200"/>
                        </a:spcBef>
                        <a:spcAft>
                          <a:spcPts val="0"/>
                        </a:spcAft>
                        <a:buClrTx/>
                        <a:buSzTx/>
                        <a:buFont typeface="Arial" panose="020B0604020202020204" pitchFamily="34" charset="0"/>
                        <a:buNone/>
                        <a:tabLst/>
                        <a:defRPr/>
                      </a:pPr>
                      <a:r>
                        <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rPr>
                        <a:t>Curio/DSD</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a:buNone/>
                      </a:pPr>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800">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65760">
                <a:tc rowSpan="3">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kern="1200">
                          <a:solidFill>
                            <a:schemeClr val="bg1"/>
                          </a:solidFill>
                          <a:latin typeface="Open Sans" panose="020B0606030504020204" pitchFamily="34" charset="0"/>
                          <a:ea typeface="Open Sans" panose="020B0606030504020204" pitchFamily="34" charset="0"/>
                          <a:cs typeface="Open Sans" panose="020B0606030504020204" pitchFamily="34" charset="0"/>
                        </a:rPr>
                        <a:t>Analytics</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A3C00"/>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rPr>
                        <a:t>RMS, iRED &amp; Invoice (FSOP)</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89542176"/>
                  </a:ext>
                </a:extLst>
              </a:tr>
              <a:tr h="365760">
                <a:tc vMerge="1">
                  <a:txBody>
                    <a:bodyPr/>
                    <a:lstStyle/>
                    <a:p>
                      <a:endParaRPr lang="en-US"/>
                    </a:p>
                  </a:txBody>
                  <a:tcPr>
                    <a:lnT w="9525" cap="flat" cmpd="sng" algn="ctr">
                      <a:solidFill>
                        <a:srgbClr val="CBCBCB"/>
                      </a:solidFill>
                      <a:prstDash val="solid"/>
                      <a:round/>
                      <a:headEnd type="none" w="med" len="med"/>
                      <a:tailEnd type="none" w="med" len="med"/>
                    </a:lnT>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rPr>
                        <a:t>Model Re-Design</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56146"/>
                  </a:ext>
                </a:extLst>
              </a:tr>
              <a:tr h="365760">
                <a:tc vMerge="1">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kern="1200">
                          <a:solidFill>
                            <a:schemeClr val="dk1"/>
                          </a:solidFill>
                          <a:latin typeface="Open Sans" panose="020B0606030504020204" pitchFamily="34" charset="0"/>
                          <a:ea typeface="Open Sans" panose="020B0606030504020204" pitchFamily="34" charset="0"/>
                          <a:cs typeface="Open Sans" panose="020B0606030504020204" pitchFamily="34" charset="0"/>
                        </a:rPr>
                        <a:t>PRx 7Cs + NAOU</a:t>
                      </a:r>
                      <a:endPar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52197512"/>
                  </a:ext>
                </a:extLst>
              </a:tr>
              <a:tr h="365760">
                <a:tc rowSpan="2">
                  <a:txBody>
                    <a:bodyPr/>
                    <a:lstStyle/>
                    <a:p>
                      <a:pPr marL="0" indent="0" algn="l" defTabSz="914400" rtl="0" eaLnBrk="1" fontAlgn="b" latinLnBrk="0" hangingPunct="1">
                        <a:buFont typeface="Arial" panose="020B0604020202020204" pitchFamily="34" charset="0"/>
                        <a:buNone/>
                      </a:pPr>
                      <a:r>
                        <a:rPr lang="en-US" sz="800" kern="1200">
                          <a:solidFill>
                            <a:schemeClr val="bg1"/>
                          </a:solidFill>
                          <a:latin typeface="Open Sans" panose="020B0606030504020204" pitchFamily="34" charset="0"/>
                          <a:ea typeface="Open Sans" panose="020B0606030504020204" pitchFamily="34" charset="0"/>
                          <a:cs typeface="Open Sans" panose="020B0606030504020204" pitchFamily="34" charset="0"/>
                        </a:rPr>
                        <a:t>Semantic models</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A3C00"/>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defTabSz="914400" rtl="0" eaLnBrk="1" fontAlgn="b" latinLnBrk="0" hangingPunct="1">
                        <a:buFont typeface="Arial" panose="020B0604020202020204" pitchFamily="34" charset="0"/>
                        <a:buNone/>
                      </a:pPr>
                      <a:r>
                        <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rPr>
                        <a:t>NAOU + </a:t>
                      </a:r>
                      <a:r>
                        <a:rPr lang="en-US" sz="800" b="0" kern="1200" err="1">
                          <a:solidFill>
                            <a:schemeClr val="tx1"/>
                          </a:solidFill>
                          <a:latin typeface="Open Sans" panose="020B0606030504020204" pitchFamily="34" charset="0"/>
                          <a:ea typeface="Open Sans" panose="020B0606030504020204" pitchFamily="34" charset="0"/>
                          <a:cs typeface="Open Sans" panose="020B0606030504020204" pitchFamily="34" charset="0"/>
                        </a:rPr>
                        <a:t>PRx</a:t>
                      </a:r>
                      <a:r>
                        <a:rPr lang="en-US" sz="800" b="0" kern="1200">
                          <a:solidFill>
                            <a:schemeClr val="tx1"/>
                          </a:solidFill>
                          <a:latin typeface="Open Sans" panose="020B0606030504020204" pitchFamily="34" charset="0"/>
                          <a:ea typeface="Open Sans" panose="020B0606030504020204" pitchFamily="34" charset="0"/>
                          <a:cs typeface="Open Sans" panose="020B0606030504020204" pitchFamily="34" charset="0"/>
                        </a:rPr>
                        <a:t> Semantic Model</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defTabSz="685800" rtl="0" eaLnBrk="1" latinLnBrk="0" hangingPunct="1">
                        <a:buNone/>
                      </a:pPr>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636966"/>
                  </a:ext>
                </a:extLst>
              </a:tr>
              <a:tr h="365760">
                <a:tc vMerge="1">
                  <a:txBody>
                    <a:bodyPr/>
                    <a:lstStyle/>
                    <a:p>
                      <a:pPr marL="0" indent="0" algn="l" defTabSz="685800" rtl="0" eaLnBrk="1" latinLnBrk="0" hangingPunct="1">
                        <a:buFont typeface="Arial" panose="020B0604020202020204" pitchFamily="34" charset="0"/>
                        <a:buNone/>
                      </a:pPr>
                      <a:endParaRPr lang="en-US" sz="800" kern="1200">
                        <a:solidFill>
                          <a:schemeClr val="dk1"/>
                        </a:solidFill>
                        <a:latin typeface="Open Sans Light"/>
                        <a:ea typeface="Open Sans Light"/>
                        <a:cs typeface="Open Sans Light"/>
                      </a:endParaRPr>
                    </a:p>
                  </a:txBody>
                  <a:tcPr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9525" cap="flat" cmpd="sng" algn="ctr">
                      <a:solidFill>
                        <a:srgbClr val="CBCBCB"/>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indent="0" algn="l" defTabSz="685800" rtl="0" eaLnBrk="1" latinLnBrk="0" hangingPunct="1">
                        <a:buFont typeface="Arial" panose="020B0604020202020204" pitchFamily="34" charset="0"/>
                        <a:buNone/>
                      </a:pPr>
                      <a:r>
                        <a:rPr lang="en-US" sz="800" b="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DnAIQ</a:t>
                      </a:r>
                      <a:r>
                        <a:rPr lang="en-US" sz="800" b="0" kern="1200">
                          <a:solidFill>
                            <a:schemeClr val="dk1"/>
                          </a:solidFill>
                          <a:latin typeface="Open Sans" panose="020B0606030504020204" pitchFamily="34" charset="0"/>
                          <a:ea typeface="Open Sans" panose="020B0606030504020204" pitchFamily="34" charset="0"/>
                          <a:cs typeface="Open Sans" panose="020B0606030504020204" pitchFamily="34" charset="0"/>
                        </a:rPr>
                        <a:t> Explorer SM</a:t>
                      </a:r>
                    </a:p>
                  </a:txBody>
                  <a:tcPr marL="27432" marR="27432" marT="27432" marB="27432">
                    <a:lnL w="9525"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177800" indent="-177800" algn="l" defTabSz="711200" rtl="0" eaLnBrk="1" latinLnBrk="0" hangingPunct="1">
                        <a:spcBef>
                          <a:spcPts val="1200"/>
                        </a:spcBef>
                        <a:buChar char="•"/>
                        <a:defRPr sz="1600" kern="1200">
                          <a:solidFill>
                            <a:schemeClr val="tx1"/>
                          </a:solidFill>
                          <a:latin typeface="Calibri" panose="020F0502020204030204"/>
                        </a:defRPr>
                      </a:lvl1pPr>
                      <a:lvl2pPr marL="355600" indent="-177800" algn="l" defTabSz="711200" rtl="0" eaLnBrk="1" latinLnBrk="0" hangingPunct="1">
                        <a:spcBef>
                          <a:spcPts val="600"/>
                        </a:spcBef>
                        <a:buChar char="–"/>
                        <a:defRPr sz="1400" kern="1200">
                          <a:solidFill>
                            <a:schemeClr val="tx1"/>
                          </a:solidFill>
                          <a:latin typeface="Calibri" panose="020F0502020204030204"/>
                        </a:defRPr>
                      </a:lvl2pPr>
                      <a:lvl3pPr marL="533400" indent="-177800" algn="l" defTabSz="711200" rtl="0" eaLnBrk="1" latinLnBrk="0" hangingPunct="1">
                        <a:spcBef>
                          <a:spcPts val="600"/>
                        </a:spcBef>
                        <a:buChar char="&gt;"/>
                        <a:defRPr sz="1400" kern="1200">
                          <a:solidFill>
                            <a:schemeClr val="tx1"/>
                          </a:solidFill>
                          <a:latin typeface="Calibri" panose="020F0502020204030204"/>
                        </a:defRPr>
                      </a:lvl3pPr>
                      <a:lvl4pPr marL="711200" indent="-177800" algn="l" defTabSz="711200" rtl="0" eaLnBrk="1" latinLnBrk="0" hangingPunct="1">
                        <a:spcBef>
                          <a:spcPts val="600"/>
                        </a:spcBef>
                        <a:buChar char="–"/>
                        <a:defRPr sz="1400" kern="1200">
                          <a:solidFill>
                            <a:schemeClr val="tx1"/>
                          </a:solidFill>
                          <a:latin typeface="Calibri" panose="020F0502020204030204"/>
                        </a:defRPr>
                      </a:lvl4pPr>
                      <a:lvl5pPr marL="889000" indent="-177800" algn="l" defTabSz="711200" rtl="0" eaLnBrk="1" latinLnBrk="0" hangingPunct="1">
                        <a:spcBef>
                          <a:spcPts val="600"/>
                        </a:spcBef>
                        <a:buChar char="&gt;"/>
                        <a:defRPr sz="1400" kern="1200">
                          <a:solidFill>
                            <a:schemeClr val="tx1"/>
                          </a:solidFill>
                          <a:latin typeface="Calibri" panose="020F0502020204030204"/>
                        </a:defRPr>
                      </a:lvl5pPr>
                      <a:lvl6pPr marL="1066800" indent="-177800" algn="l" defTabSz="711200" rtl="0" eaLnBrk="1" latinLnBrk="0" hangingPunct="1">
                        <a:defRPr sz="1400" kern="1200">
                          <a:solidFill>
                            <a:schemeClr val="tx1"/>
                          </a:solidFill>
                          <a:latin typeface="Calibri" panose="020F0502020204030204"/>
                        </a:defRPr>
                      </a:lvl6pPr>
                      <a:lvl7pPr marL="1244600" indent="-177800" algn="l" defTabSz="711200" rtl="0" eaLnBrk="1" latinLnBrk="0" hangingPunct="1">
                        <a:defRPr sz="1400" kern="1200">
                          <a:solidFill>
                            <a:schemeClr val="tx1"/>
                          </a:solidFill>
                          <a:latin typeface="Calibri" panose="020F0502020204030204"/>
                        </a:defRPr>
                      </a:lvl7pPr>
                      <a:lvl8pPr marL="1422400" indent="-177800" algn="l" defTabSz="711200" rtl="0" eaLnBrk="1" latinLnBrk="0" hangingPunct="1">
                        <a:defRPr sz="1400" kern="1200">
                          <a:solidFill>
                            <a:schemeClr val="tx1"/>
                          </a:solidFill>
                          <a:latin typeface="Calibri" panose="020F0502020204030204"/>
                        </a:defRPr>
                      </a:lvl8pPr>
                      <a:lvl9pPr marL="1600200" indent="-177800" algn="l" defTabSz="711200" rtl="0" eaLnBrk="1" latinLnBrk="0" hangingPunct="1">
                        <a:defRPr sz="1400" kern="1200">
                          <a:solidFill>
                            <a:schemeClr val="tx1"/>
                          </a:solidFill>
                          <a:latin typeface="Calibri" panose="020F0502020204030204"/>
                        </a:defRPr>
                      </a:lvl9p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55469134"/>
                  </a:ext>
                </a:extLst>
              </a:tr>
              <a:tr h="365760">
                <a:tc rowSpan="4">
                  <a:txBody>
                    <a:bodyPr/>
                    <a:lstStyle/>
                    <a:p>
                      <a:pPr marL="0" indent="0" algn="l" defTabSz="685800" rtl="0" eaLnBrk="1" latinLnBrk="0" hangingPunct="1">
                        <a:buFont typeface="Arial" panose="020B0604020202020204" pitchFamily="34" charset="0"/>
                        <a:buNone/>
                      </a:pPr>
                      <a:r>
                        <a:rPr lang="en-US" sz="800" kern="1200">
                          <a:solidFill>
                            <a:schemeClr val="bg1"/>
                          </a:solidFill>
                          <a:latin typeface="Open Sans" panose="020B0606030504020204" pitchFamily="34" charset="0"/>
                          <a:ea typeface="Open Sans" panose="020B0606030504020204" pitchFamily="34" charset="0"/>
                          <a:cs typeface="Open Sans" panose="020B0606030504020204" pitchFamily="34" charset="0"/>
                        </a:rPr>
                        <a:t>Testing</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A3C00"/>
                    </a:solidFill>
                  </a:tcPr>
                </a:tc>
                <a:tc>
                  <a:txBody>
                    <a:bodyPr/>
                    <a:lstStyle/>
                    <a:p>
                      <a:pPr marL="0" marR="0" lvl="0" indent="0" algn="l" defTabSz="6858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800" b="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DnAIQ</a:t>
                      </a:r>
                      <a:r>
                        <a:rPr lang="en-US" sz="800" b="0" kern="1200">
                          <a:solidFill>
                            <a:schemeClr val="dk1"/>
                          </a:solidFill>
                          <a:latin typeface="Open Sans" panose="020B0606030504020204" pitchFamily="34" charset="0"/>
                          <a:ea typeface="Open Sans" panose="020B0606030504020204" pitchFamily="34" charset="0"/>
                          <a:cs typeface="Open Sans" panose="020B0606030504020204" pitchFamily="34" charset="0"/>
                        </a:rPr>
                        <a:t> Explorer (3x)</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7645033"/>
                  </a:ext>
                </a:extLst>
              </a:tr>
              <a:tr h="365760">
                <a:tc vMerge="1">
                  <a:txBody>
                    <a:bodyPr/>
                    <a:lstStyle/>
                    <a:p>
                      <a:endParaRPr lang="en-US"/>
                    </a:p>
                  </a:txBody>
                  <a:tcPr/>
                </a:tc>
                <a:tc>
                  <a:txBody>
                    <a:bodyPr/>
                    <a:lstStyle/>
                    <a:p>
                      <a:pPr marL="0" marR="0" lvl="0" indent="0" algn="l" defTabSz="6858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80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DnAIQ</a:t>
                      </a:r>
                      <a:r>
                        <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rPr>
                        <a:t> </a:t>
                      </a:r>
                      <a:r>
                        <a:rPr lang="en-US" sz="80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iRED</a:t>
                      </a:r>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11096172"/>
                  </a:ext>
                </a:extLst>
              </a:tr>
              <a:tr h="365760">
                <a:tc vMerge="1">
                  <a:txBody>
                    <a:bodyPr/>
                    <a:lstStyle/>
                    <a:p>
                      <a:endParaRPr lang="en-US"/>
                    </a:p>
                  </a:txBody>
                  <a:tcPr/>
                </a:tc>
                <a:tc>
                  <a:txBody>
                    <a:bodyPr/>
                    <a:lstStyle/>
                    <a:p>
                      <a:pPr marL="0" marR="0" lvl="0" indent="0" algn="l" defTabSz="6858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80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DnAIQ</a:t>
                      </a:r>
                      <a:r>
                        <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rPr>
                        <a:t> Invoice</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317447"/>
                  </a:ext>
                </a:extLst>
              </a:tr>
              <a:tr h="365760">
                <a:tc vMerge="1">
                  <a:txBody>
                    <a:bodyPr/>
                    <a:lstStyle/>
                    <a:p>
                      <a:endParaRPr lang="en-US"/>
                    </a:p>
                  </a:txBody>
                  <a:tcPr/>
                </a:tc>
                <a:tc>
                  <a:txBody>
                    <a:bodyPr/>
                    <a:lstStyle/>
                    <a:p>
                      <a:pPr marL="0" marR="0" lvl="0" indent="0" algn="l" defTabSz="6858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800" kern="1200" err="1">
                          <a:solidFill>
                            <a:schemeClr val="dk1"/>
                          </a:solidFill>
                          <a:latin typeface="Open Sans" panose="020B0606030504020204" pitchFamily="34" charset="0"/>
                          <a:ea typeface="Open Sans" panose="020B0606030504020204" pitchFamily="34" charset="0"/>
                          <a:cs typeface="Open Sans" panose="020B0606030504020204" pitchFamily="34" charset="0"/>
                        </a:rPr>
                        <a:t>DnAIQ</a:t>
                      </a:r>
                      <a:r>
                        <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rPr>
                        <a:t> Share of Market</a:t>
                      </a: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685800" rtl="0" eaLnBrk="1" latinLnBrk="0" hangingPunct="1"/>
                      <a:endParaRPr lang="en-US" sz="800" kern="120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27432" marR="27432" marT="27432" marB="27432">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40418903"/>
                  </a:ext>
                </a:extLst>
              </a:tr>
            </a:tbl>
          </a:graphicData>
        </a:graphic>
      </p:graphicFrame>
      <p:sp>
        <p:nvSpPr>
          <p:cNvPr id="5" name="Arrow: Chevron 23">
            <a:extLst>
              <a:ext uri="{FF2B5EF4-FFF2-40B4-BE49-F238E27FC236}">
                <a16:creationId xmlns:a16="http://schemas.microsoft.com/office/drawing/2014/main" id="{A03429DB-C1E8-552F-AF81-AD3399F58938}"/>
              </a:ext>
            </a:extLst>
          </p:cNvPr>
          <p:cNvSpPr/>
          <p:nvPr/>
        </p:nvSpPr>
        <p:spPr>
          <a:xfrm>
            <a:off x="1387648" y="1314726"/>
            <a:ext cx="1656894"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Pre-Work</a:t>
            </a:r>
          </a:p>
        </p:txBody>
      </p:sp>
      <p:sp>
        <p:nvSpPr>
          <p:cNvPr id="8" name="Arrow: Chevron 23">
            <a:extLst>
              <a:ext uri="{FF2B5EF4-FFF2-40B4-BE49-F238E27FC236}">
                <a16:creationId xmlns:a16="http://schemas.microsoft.com/office/drawing/2014/main" id="{05C57943-D962-586B-E0C7-A9AB6837D781}"/>
              </a:ext>
            </a:extLst>
          </p:cNvPr>
          <p:cNvSpPr/>
          <p:nvPr/>
        </p:nvSpPr>
        <p:spPr>
          <a:xfrm>
            <a:off x="3044542" y="1316828"/>
            <a:ext cx="1640947"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Dev</a:t>
            </a:r>
          </a:p>
        </p:txBody>
      </p:sp>
      <p:sp>
        <p:nvSpPr>
          <p:cNvPr id="9" name="Arrow: Chevron 42">
            <a:extLst>
              <a:ext uri="{FF2B5EF4-FFF2-40B4-BE49-F238E27FC236}">
                <a16:creationId xmlns:a16="http://schemas.microsoft.com/office/drawing/2014/main" id="{A90F8FE5-2991-12FA-9177-1FC6E5E98B19}"/>
              </a:ext>
            </a:extLst>
          </p:cNvPr>
          <p:cNvSpPr/>
          <p:nvPr/>
        </p:nvSpPr>
        <p:spPr>
          <a:xfrm>
            <a:off x="1387647" y="931610"/>
            <a:ext cx="2459172"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Framework 2.0 MVP</a:t>
            </a:r>
          </a:p>
        </p:txBody>
      </p:sp>
      <p:sp>
        <p:nvSpPr>
          <p:cNvPr id="22" name="Arrow: Chevron 23">
            <a:extLst>
              <a:ext uri="{FF2B5EF4-FFF2-40B4-BE49-F238E27FC236}">
                <a16:creationId xmlns:a16="http://schemas.microsoft.com/office/drawing/2014/main" id="{704A5D8D-7383-11D7-973D-BE3F43BB816C}"/>
              </a:ext>
            </a:extLst>
          </p:cNvPr>
          <p:cNvSpPr/>
          <p:nvPr/>
        </p:nvSpPr>
        <p:spPr>
          <a:xfrm>
            <a:off x="1387645" y="1664439"/>
            <a:ext cx="1798656"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Pre-Work</a:t>
            </a:r>
          </a:p>
        </p:txBody>
      </p:sp>
      <p:sp>
        <p:nvSpPr>
          <p:cNvPr id="26" name="Isosceles Triangle 25">
            <a:extLst>
              <a:ext uri="{FF2B5EF4-FFF2-40B4-BE49-F238E27FC236}">
                <a16:creationId xmlns:a16="http://schemas.microsoft.com/office/drawing/2014/main" id="{1E72F3B6-C45E-F703-09CC-F1B0BC3F0056}"/>
              </a:ext>
            </a:extLst>
          </p:cNvPr>
          <p:cNvSpPr/>
          <p:nvPr/>
        </p:nvSpPr>
        <p:spPr>
          <a:xfrm>
            <a:off x="2924502" y="1414811"/>
            <a:ext cx="146304" cy="121505"/>
          </a:xfrm>
          <a:prstGeom prst="triangle">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3" name="Connector: Elbow 72">
            <a:extLst>
              <a:ext uri="{FF2B5EF4-FFF2-40B4-BE49-F238E27FC236}">
                <a16:creationId xmlns:a16="http://schemas.microsoft.com/office/drawing/2014/main" id="{4245A6E8-A910-4341-E6E8-DB236DB29659}"/>
              </a:ext>
            </a:extLst>
          </p:cNvPr>
          <p:cNvCxnSpPr>
            <a:cxnSpLocks/>
            <a:stCxn id="5" idx="1"/>
            <a:endCxn id="19" idx="1"/>
          </p:cNvCxnSpPr>
          <p:nvPr/>
        </p:nvCxnSpPr>
        <p:spPr bwMode="gray">
          <a:xfrm rot="10800000" flipH="1" flipV="1">
            <a:off x="1387647" y="1451885"/>
            <a:ext cx="282137" cy="1814245"/>
          </a:xfrm>
          <a:prstGeom prst="bentConnector3">
            <a:avLst>
              <a:gd name="adj1" fmla="val -22686"/>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F47BB83F-08A2-1827-0AC9-6D7578045552}"/>
              </a:ext>
            </a:extLst>
          </p:cNvPr>
          <p:cNvSpPr/>
          <p:nvPr/>
        </p:nvSpPr>
        <p:spPr bwMode="gray">
          <a:xfrm>
            <a:off x="0" y="0"/>
            <a:ext cx="12178159" cy="354757"/>
          </a:xfrm>
          <a:prstGeom prst="rect">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7/12/2024 – Phase 2A scope + Curio data analysis + TPO data source without NAOU &amp; PRx semantic model</a:t>
            </a:r>
          </a:p>
        </p:txBody>
      </p:sp>
      <p:sp>
        <p:nvSpPr>
          <p:cNvPr id="119" name="Callout: Line 118">
            <a:extLst>
              <a:ext uri="{FF2B5EF4-FFF2-40B4-BE49-F238E27FC236}">
                <a16:creationId xmlns:a16="http://schemas.microsoft.com/office/drawing/2014/main" id="{68420928-964F-493B-DBE1-5F5BDCDAE655}"/>
              </a:ext>
            </a:extLst>
          </p:cNvPr>
          <p:cNvSpPr/>
          <p:nvPr/>
        </p:nvSpPr>
        <p:spPr bwMode="gray">
          <a:xfrm>
            <a:off x="10418316" y="5107039"/>
            <a:ext cx="653924" cy="180548"/>
          </a:xfrm>
          <a:prstGeom prst="borderCallout1">
            <a:avLst>
              <a:gd name="adj1" fmla="val 3045"/>
              <a:gd name="adj2" fmla="val 1954"/>
              <a:gd name="adj3" fmla="val -12008"/>
              <a:gd name="adj4" fmla="val -2104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11/29</a:t>
            </a:r>
          </a:p>
        </p:txBody>
      </p:sp>
      <p:sp>
        <p:nvSpPr>
          <p:cNvPr id="120" name="Arrow: Chevron 23">
            <a:extLst>
              <a:ext uri="{FF2B5EF4-FFF2-40B4-BE49-F238E27FC236}">
                <a16:creationId xmlns:a16="http://schemas.microsoft.com/office/drawing/2014/main" id="{845E689D-A95F-D98F-5B73-71B8F8398526}"/>
              </a:ext>
            </a:extLst>
          </p:cNvPr>
          <p:cNvSpPr/>
          <p:nvPr/>
        </p:nvSpPr>
        <p:spPr>
          <a:xfrm>
            <a:off x="4493572" y="2012695"/>
            <a:ext cx="1997532" cy="274320"/>
          </a:xfrm>
          <a:prstGeom prst="homePlate">
            <a:avLst/>
          </a:prstGeom>
          <a:solidFill>
            <a:srgbClr val="D5DCE2"/>
          </a:solid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PW 16 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Ray + Gus + Chris + Miguel + Siva &amp; Amber + Tanesha</a:t>
            </a:r>
          </a:p>
        </p:txBody>
      </p:sp>
      <p:cxnSp>
        <p:nvCxnSpPr>
          <p:cNvPr id="67" name="Connector: Elbow 66">
            <a:extLst>
              <a:ext uri="{FF2B5EF4-FFF2-40B4-BE49-F238E27FC236}">
                <a16:creationId xmlns:a16="http://schemas.microsoft.com/office/drawing/2014/main" id="{F119EF8B-FA30-3077-88B2-2D32614D196C}"/>
              </a:ext>
            </a:extLst>
          </p:cNvPr>
          <p:cNvCxnSpPr>
            <a:cxnSpLocks/>
            <a:stCxn id="15" idx="2"/>
            <a:endCxn id="11" idx="1"/>
          </p:cNvCxnSpPr>
          <p:nvPr/>
        </p:nvCxnSpPr>
        <p:spPr bwMode="gray">
          <a:xfrm rot="16200000" flipH="1">
            <a:off x="5737734" y="4564744"/>
            <a:ext cx="233213" cy="911379"/>
          </a:xfrm>
          <a:prstGeom prst="bentConnector2">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4" name="Arrow: Chevron 23">
            <a:extLst>
              <a:ext uri="{FF2B5EF4-FFF2-40B4-BE49-F238E27FC236}">
                <a16:creationId xmlns:a16="http://schemas.microsoft.com/office/drawing/2014/main" id="{0113AD50-975E-0564-D476-F633C7312A07}"/>
              </a:ext>
            </a:extLst>
          </p:cNvPr>
          <p:cNvSpPr/>
          <p:nvPr/>
        </p:nvSpPr>
        <p:spPr>
          <a:xfrm>
            <a:off x="4521997" y="3478150"/>
            <a:ext cx="812582"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DM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Jay &amp; Priyanka</a:t>
            </a:r>
          </a:p>
        </p:txBody>
      </p:sp>
      <p:sp>
        <p:nvSpPr>
          <p:cNvPr id="111" name="Rectangle 110">
            <a:extLst>
              <a:ext uri="{FF2B5EF4-FFF2-40B4-BE49-F238E27FC236}">
                <a16:creationId xmlns:a16="http://schemas.microsoft.com/office/drawing/2014/main" id="{1C21D665-035C-2CBD-1226-783D91C34AF4}"/>
              </a:ext>
            </a:extLst>
          </p:cNvPr>
          <p:cNvSpPr/>
          <p:nvPr/>
        </p:nvSpPr>
        <p:spPr bwMode="gray">
          <a:xfrm>
            <a:off x="3153013" y="1589046"/>
            <a:ext cx="1340558" cy="4871571"/>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143" name="Flowchart: Decision 142">
            <a:extLst>
              <a:ext uri="{FF2B5EF4-FFF2-40B4-BE49-F238E27FC236}">
                <a16:creationId xmlns:a16="http://schemas.microsoft.com/office/drawing/2014/main" id="{5AC5C75B-FB19-210E-FAF0-97EF18D42426}"/>
              </a:ext>
            </a:extLst>
          </p:cNvPr>
          <p:cNvSpPr/>
          <p:nvPr/>
        </p:nvSpPr>
        <p:spPr>
          <a:xfrm>
            <a:off x="5260423" y="3537422"/>
            <a:ext cx="158150" cy="135117"/>
          </a:xfrm>
          <a:prstGeom prst="flowChartDecision">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2ED4A80C-897A-6A48-9F61-65EDE0ECC0A1}"/>
              </a:ext>
            </a:extLst>
          </p:cNvPr>
          <p:cNvSpPr/>
          <p:nvPr/>
        </p:nvSpPr>
        <p:spPr bwMode="gray">
          <a:xfrm>
            <a:off x="6473662" y="864366"/>
            <a:ext cx="0" cy="557784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45" name="Callout: Line 44">
            <a:extLst>
              <a:ext uri="{FF2B5EF4-FFF2-40B4-BE49-F238E27FC236}">
                <a16:creationId xmlns:a16="http://schemas.microsoft.com/office/drawing/2014/main" id="{72B33CF7-F7B8-C2CF-ADDD-5E0E40B04458}"/>
              </a:ext>
            </a:extLst>
          </p:cNvPr>
          <p:cNvSpPr/>
          <p:nvPr/>
        </p:nvSpPr>
        <p:spPr bwMode="gray">
          <a:xfrm>
            <a:off x="7469408" y="1143398"/>
            <a:ext cx="2434527" cy="548846"/>
          </a:xfrm>
          <a:prstGeom prst="borderCallout1">
            <a:avLst>
              <a:gd name="adj1" fmla="val 48525"/>
              <a:gd name="adj2" fmla="val -396"/>
              <a:gd name="adj3" fmla="val 44066"/>
              <a:gd name="adj4" fmla="val -8223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#3 We need a definitive direction on Phase 2B by 8/5/2024 or else there will be an impact to all subsequent milestones / stars</a:t>
            </a:r>
          </a:p>
        </p:txBody>
      </p:sp>
      <p:sp>
        <p:nvSpPr>
          <p:cNvPr id="110" name="Callout: Line 109">
            <a:extLst>
              <a:ext uri="{FF2B5EF4-FFF2-40B4-BE49-F238E27FC236}">
                <a16:creationId xmlns:a16="http://schemas.microsoft.com/office/drawing/2014/main" id="{62925B59-C51C-89DC-DE1F-5303E8D23750}"/>
              </a:ext>
            </a:extLst>
          </p:cNvPr>
          <p:cNvSpPr/>
          <p:nvPr/>
        </p:nvSpPr>
        <p:spPr bwMode="gray">
          <a:xfrm>
            <a:off x="1658475" y="3885300"/>
            <a:ext cx="1970785" cy="548846"/>
          </a:xfrm>
          <a:prstGeom prst="borderCallout1">
            <a:avLst>
              <a:gd name="adj1" fmla="val 98375"/>
              <a:gd name="adj2" fmla="val 49927"/>
              <a:gd name="adj3" fmla="val 218485"/>
              <a:gd name="adj4" fmla="val 10827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#2) Engagement Pause ~4 weeks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6/5/2024 through 7/5/2024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All due dates and milestones will push back until we can restart Phase 2A</a:t>
            </a:r>
          </a:p>
        </p:txBody>
      </p:sp>
      <p:sp>
        <p:nvSpPr>
          <p:cNvPr id="123" name="Arrow: Chevron 23">
            <a:extLst>
              <a:ext uri="{FF2B5EF4-FFF2-40B4-BE49-F238E27FC236}">
                <a16:creationId xmlns:a16="http://schemas.microsoft.com/office/drawing/2014/main" id="{3CE7E38C-E10E-BA59-B27F-B19C836277E7}"/>
              </a:ext>
            </a:extLst>
          </p:cNvPr>
          <p:cNvSpPr/>
          <p:nvPr/>
        </p:nvSpPr>
        <p:spPr>
          <a:xfrm>
            <a:off x="5556960" y="2359205"/>
            <a:ext cx="934144" cy="274320"/>
          </a:xfrm>
          <a:prstGeom prst="rect">
            <a:avLst/>
          </a:prstGeom>
          <a:solidFill>
            <a:srgbClr val="D5DCE2"/>
          </a:solidFill>
          <a:ln w="12700" cap="flat" cmpd="sng" algn="ctr">
            <a:solidFill>
              <a:srgbClr val="00B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Dev 16 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Nikhil + </a:t>
            </a:r>
            <a:r>
              <a:rPr kumimoji="0" lang="en-US" sz="7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1 FTE + Miren &amp; Ava</a:t>
            </a:r>
          </a:p>
        </p:txBody>
      </p:sp>
      <p:cxnSp>
        <p:nvCxnSpPr>
          <p:cNvPr id="58" name="Connector: Elbow 57">
            <a:extLst>
              <a:ext uri="{FF2B5EF4-FFF2-40B4-BE49-F238E27FC236}">
                <a16:creationId xmlns:a16="http://schemas.microsoft.com/office/drawing/2014/main" id="{D39EC414-5823-627D-8217-FF81936C11D2}"/>
              </a:ext>
            </a:extLst>
          </p:cNvPr>
          <p:cNvCxnSpPr>
            <a:cxnSpLocks/>
            <a:stCxn id="120" idx="3"/>
            <a:endCxn id="125" idx="0"/>
          </p:cNvCxnSpPr>
          <p:nvPr/>
        </p:nvCxnSpPr>
        <p:spPr bwMode="gray">
          <a:xfrm flipH="1">
            <a:off x="5845315" y="2149855"/>
            <a:ext cx="645789" cy="1696267"/>
          </a:xfrm>
          <a:prstGeom prst="bentConnector4">
            <a:avLst>
              <a:gd name="adj1" fmla="val -35399"/>
              <a:gd name="adj2" fmla="val 54043"/>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75" name="Graphic 74" descr="Flag with solid fill">
            <a:extLst>
              <a:ext uri="{FF2B5EF4-FFF2-40B4-BE49-F238E27FC236}">
                <a16:creationId xmlns:a16="http://schemas.microsoft.com/office/drawing/2014/main" id="{48D5DA70-DE1A-B6E6-4B41-99B4A9A43F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1053" y="3911715"/>
            <a:ext cx="182880" cy="182880"/>
          </a:xfrm>
          <a:prstGeom prst="rect">
            <a:avLst/>
          </a:prstGeom>
        </p:spPr>
      </p:pic>
      <p:pic>
        <p:nvPicPr>
          <p:cNvPr id="80" name="Graphic 79" descr="Flag with solid fill">
            <a:extLst>
              <a:ext uri="{FF2B5EF4-FFF2-40B4-BE49-F238E27FC236}">
                <a16:creationId xmlns:a16="http://schemas.microsoft.com/office/drawing/2014/main" id="{13430B5E-D9F2-9F59-EFA0-4EA06A955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0643" y="1565452"/>
            <a:ext cx="182880" cy="182880"/>
          </a:xfrm>
          <a:prstGeom prst="rect">
            <a:avLst/>
          </a:prstGeom>
        </p:spPr>
      </p:pic>
      <p:sp>
        <p:nvSpPr>
          <p:cNvPr id="81" name="Callout: Line 80">
            <a:extLst>
              <a:ext uri="{FF2B5EF4-FFF2-40B4-BE49-F238E27FC236}">
                <a16:creationId xmlns:a16="http://schemas.microsoft.com/office/drawing/2014/main" id="{42ACE57E-3474-9046-555A-FDD84B6F5F7C}"/>
              </a:ext>
            </a:extLst>
          </p:cNvPr>
          <p:cNvSpPr/>
          <p:nvPr/>
        </p:nvSpPr>
        <p:spPr bwMode="gray">
          <a:xfrm>
            <a:off x="1576798" y="2416238"/>
            <a:ext cx="2052462" cy="548439"/>
          </a:xfrm>
          <a:prstGeom prst="borderCallout1">
            <a:avLst>
              <a:gd name="adj1" fmla="val 96661"/>
              <a:gd name="adj2" fmla="val 317"/>
              <a:gd name="adj3" fmla="val 100841"/>
              <a:gd name="adj4" fmla="val -2038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#1) Measure &amp; Metrics that require Curio will be out of scope in Phase 2A due to Architecture decision to go to base tables</a:t>
            </a:r>
          </a:p>
        </p:txBody>
      </p:sp>
      <p:sp>
        <p:nvSpPr>
          <p:cNvPr id="89" name="Rectangle 88">
            <a:extLst>
              <a:ext uri="{FF2B5EF4-FFF2-40B4-BE49-F238E27FC236}">
                <a16:creationId xmlns:a16="http://schemas.microsoft.com/office/drawing/2014/main" id="{B53487DA-D3FD-3E87-9456-14B4F75DBF61}"/>
              </a:ext>
            </a:extLst>
          </p:cNvPr>
          <p:cNvSpPr/>
          <p:nvPr/>
        </p:nvSpPr>
        <p:spPr bwMode="gray">
          <a:xfrm>
            <a:off x="5487766" y="864366"/>
            <a:ext cx="0" cy="5577840"/>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12" name="Arrow: Chevron 23">
            <a:extLst>
              <a:ext uri="{FF2B5EF4-FFF2-40B4-BE49-F238E27FC236}">
                <a16:creationId xmlns:a16="http://schemas.microsoft.com/office/drawing/2014/main" id="{DC4ABFF2-0711-04CC-8E05-E3DA525AC90A}"/>
              </a:ext>
            </a:extLst>
          </p:cNvPr>
          <p:cNvSpPr/>
          <p:nvPr/>
        </p:nvSpPr>
        <p:spPr>
          <a:xfrm>
            <a:off x="7950980" y="4999881"/>
            <a:ext cx="2231142" cy="274320"/>
          </a:xfrm>
          <a:prstGeom prst="homePlat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UAT R1 8 weeks</a:t>
            </a:r>
          </a:p>
        </p:txBody>
      </p:sp>
      <p:sp>
        <p:nvSpPr>
          <p:cNvPr id="91" name="Arrow: Chevron 23">
            <a:extLst>
              <a:ext uri="{FF2B5EF4-FFF2-40B4-BE49-F238E27FC236}">
                <a16:creationId xmlns:a16="http://schemas.microsoft.com/office/drawing/2014/main" id="{8EDCC227-67BC-5D89-D1BA-6613A0DFB456}"/>
              </a:ext>
            </a:extLst>
          </p:cNvPr>
          <p:cNvSpPr/>
          <p:nvPr/>
        </p:nvSpPr>
        <p:spPr>
          <a:xfrm>
            <a:off x="4493572" y="2748790"/>
            <a:ext cx="1494538" cy="274320"/>
          </a:xfrm>
          <a:prstGeom prst="homePlate">
            <a:avLst/>
          </a:prstGeom>
          <a:solidFill>
            <a:srgbClr val="D5DCE2"/>
          </a:solidFill>
          <a:ln w="12700" cap="flat" cmpd="sng" algn="ctr">
            <a:solidFill>
              <a:srgbClr val="00B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Data analysis Curio 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Jay &amp; Nitin</a:t>
            </a:r>
            <a:endParaRPr kumimoji="0" lang="en-US" sz="800" b="0" i="0" u="none" strike="noStrike" kern="0" cap="none" spc="0" normalizeH="0" baseline="0" noProof="0">
              <a:ln>
                <a:noFill/>
              </a:ln>
              <a:solidFill>
                <a:srgbClr val="F30009"/>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Isosceles Triangle 92">
            <a:extLst>
              <a:ext uri="{FF2B5EF4-FFF2-40B4-BE49-F238E27FC236}">
                <a16:creationId xmlns:a16="http://schemas.microsoft.com/office/drawing/2014/main" id="{9D4ADE8A-01CD-6AD8-C7B4-4BCA23B851D6}"/>
              </a:ext>
            </a:extLst>
          </p:cNvPr>
          <p:cNvSpPr/>
          <p:nvPr/>
        </p:nvSpPr>
        <p:spPr>
          <a:xfrm>
            <a:off x="5910251" y="2825197"/>
            <a:ext cx="146304" cy="121505"/>
          </a:xfrm>
          <a:prstGeom prst="triangle">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Arrow: Chevron 23">
            <a:extLst>
              <a:ext uri="{FF2B5EF4-FFF2-40B4-BE49-F238E27FC236}">
                <a16:creationId xmlns:a16="http://schemas.microsoft.com/office/drawing/2014/main" id="{AFD7CD08-728B-51BE-92CB-BCB0F14D7B1B}"/>
              </a:ext>
            </a:extLst>
          </p:cNvPr>
          <p:cNvSpPr/>
          <p:nvPr/>
        </p:nvSpPr>
        <p:spPr>
          <a:xfrm>
            <a:off x="6497659" y="2359205"/>
            <a:ext cx="1243725" cy="27432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Dev 15 DS</a:t>
            </a:r>
          </a:p>
        </p:txBody>
      </p:sp>
      <p:sp>
        <p:nvSpPr>
          <p:cNvPr id="122" name="Isosceles Triangle 121">
            <a:extLst>
              <a:ext uri="{FF2B5EF4-FFF2-40B4-BE49-F238E27FC236}">
                <a16:creationId xmlns:a16="http://schemas.microsoft.com/office/drawing/2014/main" id="{57FBD5F6-8A1D-8D8A-7869-775F6468D1A8}"/>
              </a:ext>
            </a:extLst>
          </p:cNvPr>
          <p:cNvSpPr/>
          <p:nvPr/>
        </p:nvSpPr>
        <p:spPr>
          <a:xfrm>
            <a:off x="6392650" y="2066243"/>
            <a:ext cx="146304" cy="121505"/>
          </a:xfrm>
          <a:prstGeom prst="triangle">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Callout: Line 95">
            <a:extLst>
              <a:ext uri="{FF2B5EF4-FFF2-40B4-BE49-F238E27FC236}">
                <a16:creationId xmlns:a16="http://schemas.microsoft.com/office/drawing/2014/main" id="{A704413E-2859-FCA3-994B-59C88B081ECA}"/>
              </a:ext>
            </a:extLst>
          </p:cNvPr>
          <p:cNvSpPr/>
          <p:nvPr/>
        </p:nvSpPr>
        <p:spPr bwMode="gray">
          <a:xfrm>
            <a:off x="8091625" y="3177623"/>
            <a:ext cx="2052462" cy="274320"/>
          </a:xfrm>
          <a:prstGeom prst="borderCallout1">
            <a:avLst>
              <a:gd name="adj1" fmla="val 96661"/>
              <a:gd name="adj2" fmla="val 317"/>
              <a:gd name="adj3" fmla="val 65625"/>
              <a:gd name="adj4" fmla="val -7828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#5) SOW Phase 2A ends on 8/30/2024</a:t>
            </a:r>
          </a:p>
        </p:txBody>
      </p:sp>
      <p:sp>
        <p:nvSpPr>
          <p:cNvPr id="36" name="Arrow: Chevron 42">
            <a:extLst>
              <a:ext uri="{FF2B5EF4-FFF2-40B4-BE49-F238E27FC236}">
                <a16:creationId xmlns:a16="http://schemas.microsoft.com/office/drawing/2014/main" id="{956E5CA3-78D2-8CED-80BF-901B1AF64E68}"/>
              </a:ext>
            </a:extLst>
          </p:cNvPr>
          <p:cNvSpPr/>
          <p:nvPr/>
        </p:nvSpPr>
        <p:spPr>
          <a:xfrm>
            <a:off x="3865108" y="922088"/>
            <a:ext cx="2459172" cy="274320"/>
          </a:xfrm>
          <a:prstGeom prst="homePlate">
            <a:avLst/>
          </a:prstGeom>
          <a:solidFill>
            <a:srgbClr val="D5DCE2"/>
          </a:solidFill>
          <a:ln w="12700" cap="flat" cmpd="sng" algn="ctr">
            <a:solidFill>
              <a:srgbClr val="00B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Framework 2.0 enhancements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Utpal, Ali &amp; Rupesh</a:t>
            </a:r>
          </a:p>
        </p:txBody>
      </p:sp>
      <p:sp>
        <p:nvSpPr>
          <p:cNvPr id="18" name="Arrow: Chevron 23">
            <a:extLst>
              <a:ext uri="{FF2B5EF4-FFF2-40B4-BE49-F238E27FC236}">
                <a16:creationId xmlns:a16="http://schemas.microsoft.com/office/drawing/2014/main" id="{97FB12A1-D4FF-9380-CEFF-EFE96DFA2E7E}"/>
              </a:ext>
            </a:extLst>
          </p:cNvPr>
          <p:cNvSpPr/>
          <p:nvPr/>
        </p:nvSpPr>
        <p:spPr>
          <a:xfrm>
            <a:off x="3630090" y="3128971"/>
            <a:ext cx="1866148"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Structure &amp; Gold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Shetal</a:t>
            </a: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 Polina, Utpal, Ali &amp; Rupesh</a:t>
            </a:r>
          </a:p>
        </p:txBody>
      </p:sp>
      <p:sp>
        <p:nvSpPr>
          <p:cNvPr id="13" name="Arrow: Chevron 23">
            <a:extLst>
              <a:ext uri="{FF2B5EF4-FFF2-40B4-BE49-F238E27FC236}">
                <a16:creationId xmlns:a16="http://schemas.microsoft.com/office/drawing/2014/main" id="{5193B97F-C586-D5FC-773F-DDA2B3EE6DBA}"/>
              </a:ext>
            </a:extLst>
          </p:cNvPr>
          <p:cNvSpPr/>
          <p:nvPr/>
        </p:nvSpPr>
        <p:spPr>
          <a:xfrm>
            <a:off x="4646758" y="4257451"/>
            <a:ext cx="1650090" cy="274320"/>
          </a:xfrm>
          <a:prstGeom prst="homePlate">
            <a:avLst/>
          </a:prstGeom>
          <a:solidFill>
            <a:schemeClr val="tx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sngStrike" kern="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Build v1</a:t>
            </a:r>
          </a:p>
        </p:txBody>
      </p:sp>
      <p:sp>
        <p:nvSpPr>
          <p:cNvPr id="15" name="Arrow: Chevron 23">
            <a:extLst>
              <a:ext uri="{FF2B5EF4-FFF2-40B4-BE49-F238E27FC236}">
                <a16:creationId xmlns:a16="http://schemas.microsoft.com/office/drawing/2014/main" id="{46EC3EC7-0AAB-C9E2-3A1D-E6B8EE534139}"/>
              </a:ext>
            </a:extLst>
          </p:cNvPr>
          <p:cNvSpPr/>
          <p:nvPr/>
        </p:nvSpPr>
        <p:spPr>
          <a:xfrm>
            <a:off x="4646758" y="4629508"/>
            <a:ext cx="1640946"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Build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Tommy</a:t>
            </a:r>
          </a:p>
        </p:txBody>
      </p:sp>
      <p:sp>
        <p:nvSpPr>
          <p:cNvPr id="125" name="Arrow: Chevron 23">
            <a:extLst>
              <a:ext uri="{FF2B5EF4-FFF2-40B4-BE49-F238E27FC236}">
                <a16:creationId xmlns:a16="http://schemas.microsoft.com/office/drawing/2014/main" id="{36AEEB6E-790A-6C63-487D-41A4252D132A}"/>
              </a:ext>
            </a:extLst>
          </p:cNvPr>
          <p:cNvSpPr/>
          <p:nvPr/>
        </p:nvSpPr>
        <p:spPr>
          <a:xfrm>
            <a:off x="5354127" y="3846122"/>
            <a:ext cx="1119535"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Model v2 &amp; STM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Priyanka</a:t>
            </a:r>
          </a:p>
        </p:txBody>
      </p:sp>
      <p:sp>
        <p:nvSpPr>
          <p:cNvPr id="11" name="Arrow: Chevron 23">
            <a:extLst>
              <a:ext uri="{FF2B5EF4-FFF2-40B4-BE49-F238E27FC236}">
                <a16:creationId xmlns:a16="http://schemas.microsoft.com/office/drawing/2014/main" id="{F5BB3F4A-2E7A-F6A7-609F-7D68C3F77015}"/>
              </a:ext>
            </a:extLst>
          </p:cNvPr>
          <p:cNvSpPr/>
          <p:nvPr/>
        </p:nvSpPr>
        <p:spPr>
          <a:xfrm>
            <a:off x="6310030" y="4999881"/>
            <a:ext cx="1645920" cy="27432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Initial Testing 6 Weeks</a:t>
            </a:r>
          </a:p>
        </p:txBody>
      </p:sp>
      <p:sp>
        <p:nvSpPr>
          <p:cNvPr id="27" name="Flowchart: Connector 26">
            <a:extLst>
              <a:ext uri="{FF2B5EF4-FFF2-40B4-BE49-F238E27FC236}">
                <a16:creationId xmlns:a16="http://schemas.microsoft.com/office/drawing/2014/main" id="{7E0B8FD1-29E2-87F7-63CA-B54AB4FB095B}"/>
              </a:ext>
            </a:extLst>
          </p:cNvPr>
          <p:cNvSpPr/>
          <p:nvPr/>
        </p:nvSpPr>
        <p:spPr>
          <a:xfrm>
            <a:off x="6245591" y="4709263"/>
            <a:ext cx="118872" cy="118872"/>
          </a:xfrm>
          <a:prstGeom prst="flowChartConnector">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Callout: Line 102">
            <a:extLst>
              <a:ext uri="{FF2B5EF4-FFF2-40B4-BE49-F238E27FC236}">
                <a16:creationId xmlns:a16="http://schemas.microsoft.com/office/drawing/2014/main" id="{FF303999-BECE-0968-09B5-9588B0CAE9A9}"/>
              </a:ext>
            </a:extLst>
          </p:cNvPr>
          <p:cNvSpPr/>
          <p:nvPr/>
        </p:nvSpPr>
        <p:spPr bwMode="gray">
          <a:xfrm>
            <a:off x="8276700" y="2251330"/>
            <a:ext cx="2052462" cy="573867"/>
          </a:xfrm>
          <a:prstGeom prst="borderCallout1">
            <a:avLst>
              <a:gd name="adj1" fmla="val 96661"/>
              <a:gd name="adj2" fmla="val 317"/>
              <a:gd name="adj3" fmla="val 62956"/>
              <a:gd name="adj4" fmla="val -3038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#4) Ingestion of Renaissance data sources are dependent on other teams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&amp; completion of Prework with technical calculations</a:t>
            </a:r>
          </a:p>
        </p:txBody>
      </p:sp>
      <p:sp>
        <p:nvSpPr>
          <p:cNvPr id="46" name="Callout: Line 45">
            <a:extLst>
              <a:ext uri="{FF2B5EF4-FFF2-40B4-BE49-F238E27FC236}">
                <a16:creationId xmlns:a16="http://schemas.microsoft.com/office/drawing/2014/main" id="{BA76080C-AA5B-A94A-8089-772ED16ABB43}"/>
              </a:ext>
            </a:extLst>
          </p:cNvPr>
          <p:cNvSpPr/>
          <p:nvPr/>
        </p:nvSpPr>
        <p:spPr bwMode="gray">
          <a:xfrm>
            <a:off x="3654552" y="6109488"/>
            <a:ext cx="2434527" cy="458732"/>
          </a:xfrm>
          <a:prstGeom prst="borderCallout1">
            <a:avLst>
              <a:gd name="adj1" fmla="val 50518"/>
              <a:gd name="adj2" fmla="val 99888"/>
              <a:gd name="adj3" fmla="val -10379"/>
              <a:gd name="adj4" fmla="val 11576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#6) Execute aggressive plan to meet original Deliverables due date of 8/30/2024 by scaling up the team on both NTT DATA &amp; Coke</a:t>
            </a:r>
          </a:p>
        </p:txBody>
      </p:sp>
      <p:sp>
        <p:nvSpPr>
          <p:cNvPr id="19" name="Arrow: Chevron 23">
            <a:extLst>
              <a:ext uri="{FF2B5EF4-FFF2-40B4-BE49-F238E27FC236}">
                <a16:creationId xmlns:a16="http://schemas.microsoft.com/office/drawing/2014/main" id="{F1C4ACDC-BFA9-ADC4-D5D4-E37043F6A788}"/>
              </a:ext>
            </a:extLst>
          </p:cNvPr>
          <p:cNvSpPr/>
          <p:nvPr/>
        </p:nvSpPr>
        <p:spPr>
          <a:xfrm>
            <a:off x="1669785" y="3128971"/>
            <a:ext cx="1960305"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Data Model v1 &amp; STM</a:t>
            </a:r>
          </a:p>
        </p:txBody>
      </p:sp>
      <p:sp>
        <p:nvSpPr>
          <p:cNvPr id="85" name="Flowchart: Decision 84">
            <a:extLst>
              <a:ext uri="{FF2B5EF4-FFF2-40B4-BE49-F238E27FC236}">
                <a16:creationId xmlns:a16="http://schemas.microsoft.com/office/drawing/2014/main" id="{E93FA277-4E38-7161-76BE-883A45946F43}"/>
              </a:ext>
            </a:extLst>
          </p:cNvPr>
          <p:cNvSpPr/>
          <p:nvPr/>
        </p:nvSpPr>
        <p:spPr>
          <a:xfrm>
            <a:off x="6394587" y="3909486"/>
            <a:ext cx="158150" cy="135117"/>
          </a:xfrm>
          <a:prstGeom prst="flowChartDecision">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2" name="Graphic 81" descr="Flag with solid fill">
            <a:extLst>
              <a:ext uri="{FF2B5EF4-FFF2-40B4-BE49-F238E27FC236}">
                <a16:creationId xmlns:a16="http://schemas.microsoft.com/office/drawing/2014/main" id="{1026B208-2B81-6087-051E-2EB77E4E3B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7272" y="2649914"/>
            <a:ext cx="182880" cy="182880"/>
          </a:xfrm>
          <a:prstGeom prst="rect">
            <a:avLst/>
          </a:prstGeom>
        </p:spPr>
      </p:pic>
      <p:pic>
        <p:nvPicPr>
          <p:cNvPr id="83" name="Graphic 82" descr="Flag with solid fill">
            <a:extLst>
              <a:ext uri="{FF2B5EF4-FFF2-40B4-BE49-F238E27FC236}">
                <a16:creationId xmlns:a16="http://schemas.microsoft.com/office/drawing/2014/main" id="{FCD62AC2-3FD5-CEAC-8259-66D4165773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6781" y="5045601"/>
            <a:ext cx="182880" cy="182880"/>
          </a:xfrm>
          <a:prstGeom prst="rect">
            <a:avLst/>
          </a:prstGeom>
        </p:spPr>
      </p:pic>
      <p:cxnSp>
        <p:nvCxnSpPr>
          <p:cNvPr id="87" name="Connector: Elbow 86">
            <a:extLst>
              <a:ext uri="{FF2B5EF4-FFF2-40B4-BE49-F238E27FC236}">
                <a16:creationId xmlns:a16="http://schemas.microsoft.com/office/drawing/2014/main" id="{91DE7664-8833-2F87-A090-E38B07EB8FC3}"/>
              </a:ext>
            </a:extLst>
          </p:cNvPr>
          <p:cNvCxnSpPr>
            <a:cxnSpLocks/>
            <a:stCxn id="114" idx="2"/>
            <a:endCxn id="15" idx="1"/>
          </p:cNvCxnSpPr>
          <p:nvPr/>
        </p:nvCxnSpPr>
        <p:spPr bwMode="gray">
          <a:xfrm rot="5400000">
            <a:off x="4246134" y="4153094"/>
            <a:ext cx="1014198" cy="212950"/>
          </a:xfrm>
          <a:prstGeom prst="bentConnector4">
            <a:avLst>
              <a:gd name="adj1" fmla="val 43238"/>
              <a:gd name="adj2" fmla="val 142940"/>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3" name="Arrow: Chevron 23">
            <a:extLst>
              <a:ext uri="{FF2B5EF4-FFF2-40B4-BE49-F238E27FC236}">
                <a16:creationId xmlns:a16="http://schemas.microsoft.com/office/drawing/2014/main" id="{CEB9BCAA-20DA-287D-E5BA-3C78F5510591}"/>
              </a:ext>
            </a:extLst>
          </p:cNvPr>
          <p:cNvSpPr/>
          <p:nvPr/>
        </p:nvSpPr>
        <p:spPr>
          <a:xfrm>
            <a:off x="4521325" y="3830371"/>
            <a:ext cx="832801" cy="27432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Jay</a:t>
            </a:r>
            <a:endParaRPr kumimoji="0" lang="en-US" sz="6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Callout: Line 99">
            <a:extLst>
              <a:ext uri="{FF2B5EF4-FFF2-40B4-BE49-F238E27FC236}">
                <a16:creationId xmlns:a16="http://schemas.microsoft.com/office/drawing/2014/main" id="{C196C510-BE9A-5640-30EE-E0B5704E1286}"/>
              </a:ext>
            </a:extLst>
          </p:cNvPr>
          <p:cNvSpPr/>
          <p:nvPr/>
        </p:nvSpPr>
        <p:spPr bwMode="gray">
          <a:xfrm>
            <a:off x="7747595" y="3967063"/>
            <a:ext cx="2434527" cy="727475"/>
          </a:xfrm>
          <a:prstGeom prst="borderCallout1">
            <a:avLst>
              <a:gd name="adj1" fmla="val 48525"/>
              <a:gd name="adj2" fmla="val -396"/>
              <a:gd name="adj3" fmla="val 153388"/>
              <a:gd name="adj4" fmla="val -4572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#7) DNAIQ Explorer Testing, UAT &amp; Go-Live can be pulled in if STM v1 is signed off on 7/19, Structure &amp; Gold v1 entities are in pregold on 8/2 and DNAIQ Explorer semantic model is completed before 8/26</a:t>
            </a:r>
          </a:p>
        </p:txBody>
      </p:sp>
      <p:grpSp>
        <p:nvGrpSpPr>
          <p:cNvPr id="4" name="Group 3">
            <a:extLst>
              <a:ext uri="{FF2B5EF4-FFF2-40B4-BE49-F238E27FC236}">
                <a16:creationId xmlns:a16="http://schemas.microsoft.com/office/drawing/2014/main" id="{ECC88480-6C89-0262-745D-0D1D4C03D8C0}"/>
              </a:ext>
            </a:extLst>
          </p:cNvPr>
          <p:cNvGrpSpPr/>
          <p:nvPr/>
        </p:nvGrpSpPr>
        <p:grpSpPr>
          <a:xfrm>
            <a:off x="10398355" y="963528"/>
            <a:ext cx="1777653" cy="2955393"/>
            <a:chOff x="10398355" y="963528"/>
            <a:chExt cx="1777653" cy="2955393"/>
          </a:xfrm>
        </p:grpSpPr>
        <p:sp>
          <p:nvSpPr>
            <p:cNvPr id="55" name="Rectangle 54">
              <a:extLst>
                <a:ext uri="{FF2B5EF4-FFF2-40B4-BE49-F238E27FC236}">
                  <a16:creationId xmlns:a16="http://schemas.microsoft.com/office/drawing/2014/main" id="{D4567FE0-3B27-159A-2554-F588F78204FA}"/>
                </a:ext>
              </a:extLst>
            </p:cNvPr>
            <p:cNvSpPr/>
            <p:nvPr/>
          </p:nvSpPr>
          <p:spPr>
            <a:xfrm>
              <a:off x="10398355" y="963528"/>
              <a:ext cx="1777653" cy="2955393"/>
            </a:xfrm>
            <a:prstGeom prst="rect">
              <a:avLst/>
            </a:prstGeom>
            <a:solidFill>
              <a:srgbClr val="FFFFFF"/>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6" name="Graphic 55" descr="Flag with solid fill">
              <a:extLst>
                <a:ext uri="{FF2B5EF4-FFF2-40B4-BE49-F238E27FC236}">
                  <a16:creationId xmlns:a16="http://schemas.microsoft.com/office/drawing/2014/main" id="{64EC2332-2FCE-AAEF-2C52-D0670FC3B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87128" y="1089520"/>
              <a:ext cx="182880" cy="182880"/>
            </a:xfrm>
            <a:prstGeom prst="rect">
              <a:avLst/>
            </a:prstGeom>
            <a:effectLst/>
          </p:spPr>
        </p:pic>
        <p:sp>
          <p:nvSpPr>
            <p:cNvPr id="57" name="TextBox 56">
              <a:extLst>
                <a:ext uri="{FF2B5EF4-FFF2-40B4-BE49-F238E27FC236}">
                  <a16:creationId xmlns:a16="http://schemas.microsoft.com/office/drawing/2014/main" id="{A75A3243-E054-ADC6-6F5F-C6E72F06233E}"/>
                </a:ext>
              </a:extLst>
            </p:cNvPr>
            <p:cNvSpPr txBox="1"/>
            <p:nvPr/>
          </p:nvSpPr>
          <p:spPr>
            <a:xfrm>
              <a:off x="10798434" y="1100176"/>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Delay Risk</a:t>
              </a:r>
            </a:p>
          </p:txBody>
        </p:sp>
        <p:sp>
          <p:nvSpPr>
            <p:cNvPr id="59" name="Isosceles Triangle 58">
              <a:extLst>
                <a:ext uri="{FF2B5EF4-FFF2-40B4-BE49-F238E27FC236}">
                  <a16:creationId xmlns:a16="http://schemas.microsoft.com/office/drawing/2014/main" id="{68803A0D-9F9A-DDB1-EEC5-6C5E96E30597}"/>
                </a:ext>
              </a:extLst>
            </p:cNvPr>
            <p:cNvSpPr/>
            <p:nvPr/>
          </p:nvSpPr>
          <p:spPr>
            <a:xfrm>
              <a:off x="10587128" y="1329379"/>
              <a:ext cx="146304" cy="121505"/>
            </a:xfrm>
            <a:prstGeom prst="triangle">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2E23C18-8EF9-B29C-4A6B-0F3477B882A7}"/>
                </a:ext>
              </a:extLst>
            </p:cNvPr>
            <p:cNvSpPr txBox="1"/>
            <p:nvPr/>
          </p:nvSpPr>
          <p:spPr>
            <a:xfrm>
              <a:off x="10798434" y="1290286"/>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Source Data Level Set </a:t>
              </a:r>
            </a:p>
          </p:txBody>
        </p:sp>
        <p:sp>
          <p:nvSpPr>
            <p:cNvPr id="61" name="Flowchart: Decision 60">
              <a:extLst>
                <a:ext uri="{FF2B5EF4-FFF2-40B4-BE49-F238E27FC236}">
                  <a16:creationId xmlns:a16="http://schemas.microsoft.com/office/drawing/2014/main" id="{DAC38234-192D-EA75-6C43-ED031231338C}"/>
                </a:ext>
              </a:extLst>
            </p:cNvPr>
            <p:cNvSpPr/>
            <p:nvPr/>
          </p:nvSpPr>
          <p:spPr>
            <a:xfrm>
              <a:off x="10587128" y="1557668"/>
              <a:ext cx="158150" cy="135117"/>
            </a:xfrm>
            <a:prstGeom prst="flowChartDecision">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34D92F13-3C21-9808-145A-C1A810FD3A0E}"/>
                </a:ext>
              </a:extLst>
            </p:cNvPr>
            <p:cNvSpPr txBox="1"/>
            <p:nvPr/>
          </p:nvSpPr>
          <p:spPr>
            <a:xfrm>
              <a:off x="10798434" y="1497756"/>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Data Model Sign-Off</a:t>
              </a:r>
            </a:p>
          </p:txBody>
        </p:sp>
        <p:sp>
          <p:nvSpPr>
            <p:cNvPr id="63" name="Star: 5 Points 62">
              <a:extLst>
                <a:ext uri="{FF2B5EF4-FFF2-40B4-BE49-F238E27FC236}">
                  <a16:creationId xmlns:a16="http://schemas.microsoft.com/office/drawing/2014/main" id="{275C2331-D3CA-EC0E-BA23-6C9CB3D6BC1A}"/>
                </a:ext>
              </a:extLst>
            </p:cNvPr>
            <p:cNvSpPr/>
            <p:nvPr/>
          </p:nvSpPr>
          <p:spPr>
            <a:xfrm>
              <a:off x="10520453" y="2025225"/>
              <a:ext cx="262031" cy="194595"/>
            </a:xfrm>
            <a:prstGeom prst="star5">
              <a:avLst/>
            </a:prstGeom>
            <a:solidFill>
              <a:srgbClr val="00B050"/>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4" name="TextBox 63">
              <a:extLst>
                <a:ext uri="{FF2B5EF4-FFF2-40B4-BE49-F238E27FC236}">
                  <a16:creationId xmlns:a16="http://schemas.microsoft.com/office/drawing/2014/main" id="{3C7392B8-3D4B-7DFF-8192-C0B86DF8CBED}"/>
                </a:ext>
              </a:extLst>
            </p:cNvPr>
            <p:cNvSpPr txBox="1"/>
            <p:nvPr/>
          </p:nvSpPr>
          <p:spPr>
            <a:xfrm>
              <a:off x="10798434" y="2015066"/>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Go-Live</a:t>
              </a:r>
            </a:p>
          </p:txBody>
        </p:sp>
        <p:sp>
          <p:nvSpPr>
            <p:cNvPr id="65" name="Flowchart: Connector 64">
              <a:extLst>
                <a:ext uri="{FF2B5EF4-FFF2-40B4-BE49-F238E27FC236}">
                  <a16:creationId xmlns:a16="http://schemas.microsoft.com/office/drawing/2014/main" id="{135EA1FA-4C62-0162-6A87-53F204A1A167}"/>
                </a:ext>
              </a:extLst>
            </p:cNvPr>
            <p:cNvSpPr/>
            <p:nvPr/>
          </p:nvSpPr>
          <p:spPr>
            <a:xfrm>
              <a:off x="10587128" y="1799569"/>
              <a:ext cx="118872" cy="118872"/>
            </a:xfrm>
            <a:prstGeom prst="flowChartConnector">
              <a:avLst/>
            </a:prstGeom>
            <a:solidFill>
              <a:srgbClr val="F30009"/>
            </a:solidFill>
            <a:ln w="12700" cap="flat" cmpd="sng" algn="ctr">
              <a:solidFill>
                <a:srgbClr val="F30009">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9C74E2E0-D38F-7D77-9D9E-EE8D735024EE}"/>
                </a:ext>
              </a:extLst>
            </p:cNvPr>
            <p:cNvSpPr txBox="1"/>
            <p:nvPr/>
          </p:nvSpPr>
          <p:spPr>
            <a:xfrm>
              <a:off x="10798434" y="1730102"/>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PBI Model Checkpoint</a:t>
              </a:r>
            </a:p>
          </p:txBody>
        </p:sp>
        <p:sp>
          <p:nvSpPr>
            <p:cNvPr id="68" name="Arrow: Pentagon 67">
              <a:extLst>
                <a:ext uri="{FF2B5EF4-FFF2-40B4-BE49-F238E27FC236}">
                  <a16:creationId xmlns:a16="http://schemas.microsoft.com/office/drawing/2014/main" id="{C1BDD607-1A57-2E50-FBBD-14843C1FFF84}"/>
                </a:ext>
              </a:extLst>
            </p:cNvPr>
            <p:cNvSpPr/>
            <p:nvPr/>
          </p:nvSpPr>
          <p:spPr>
            <a:xfrm>
              <a:off x="10587128" y="2326604"/>
              <a:ext cx="182880" cy="182880"/>
            </a:xfrm>
            <a:prstGeom prst="homePlate">
              <a:avLst/>
            </a:prstGeom>
            <a:solidFill>
              <a:srgbClr val="D5DC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TextBox 68">
              <a:extLst>
                <a:ext uri="{FF2B5EF4-FFF2-40B4-BE49-F238E27FC236}">
                  <a16:creationId xmlns:a16="http://schemas.microsoft.com/office/drawing/2014/main" id="{8B15B1B8-516C-BE04-ADBF-2412756096EA}"/>
                </a:ext>
              </a:extLst>
            </p:cNvPr>
            <p:cNvSpPr txBox="1"/>
            <p:nvPr/>
          </p:nvSpPr>
          <p:spPr>
            <a:xfrm>
              <a:off x="10798434" y="2597570"/>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 2B</a:t>
              </a:r>
            </a:p>
          </p:txBody>
        </p:sp>
        <p:cxnSp>
          <p:nvCxnSpPr>
            <p:cNvPr id="70" name="Straight Arrow Connector 69">
              <a:extLst>
                <a:ext uri="{FF2B5EF4-FFF2-40B4-BE49-F238E27FC236}">
                  <a16:creationId xmlns:a16="http://schemas.microsoft.com/office/drawing/2014/main" id="{59E1F707-5B1E-1587-30EF-5443265740B3}"/>
                </a:ext>
              </a:extLst>
            </p:cNvPr>
            <p:cNvCxnSpPr>
              <a:cxnSpLocks/>
            </p:cNvCxnSpPr>
            <p:nvPr/>
          </p:nvCxnSpPr>
          <p:spPr bwMode="gray">
            <a:xfrm>
              <a:off x="10566727" y="3253296"/>
              <a:ext cx="260180" cy="0"/>
            </a:xfrm>
            <a:prstGeom prst="straightConnector1">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C4A6441-B2FF-7EB9-FC35-70DFDEEF6ADC}"/>
                </a:ext>
              </a:extLst>
            </p:cNvPr>
            <p:cNvSpPr txBox="1"/>
            <p:nvPr/>
          </p:nvSpPr>
          <p:spPr>
            <a:xfrm>
              <a:off x="10798434" y="3169350"/>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Dependency</a:t>
              </a:r>
            </a:p>
          </p:txBody>
        </p:sp>
        <p:sp>
          <p:nvSpPr>
            <p:cNvPr id="72" name="Arrow: Pentagon 71">
              <a:extLst>
                <a:ext uri="{FF2B5EF4-FFF2-40B4-BE49-F238E27FC236}">
                  <a16:creationId xmlns:a16="http://schemas.microsoft.com/office/drawing/2014/main" id="{84B967A8-6412-5874-A9FF-D971CCA293A1}"/>
                </a:ext>
              </a:extLst>
            </p:cNvPr>
            <p:cNvSpPr/>
            <p:nvPr/>
          </p:nvSpPr>
          <p:spPr>
            <a:xfrm>
              <a:off x="10587128" y="2905932"/>
              <a:ext cx="182880" cy="18288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Arrow: Pentagon 73">
              <a:extLst>
                <a:ext uri="{FF2B5EF4-FFF2-40B4-BE49-F238E27FC236}">
                  <a16:creationId xmlns:a16="http://schemas.microsoft.com/office/drawing/2014/main" id="{26264EF7-65C3-49FF-B39F-08463BE324CF}"/>
                </a:ext>
              </a:extLst>
            </p:cNvPr>
            <p:cNvSpPr/>
            <p:nvPr/>
          </p:nvSpPr>
          <p:spPr>
            <a:xfrm>
              <a:off x="10587128" y="2616268"/>
              <a:ext cx="182880" cy="182880"/>
            </a:xfrm>
            <a:prstGeom prst="homePlat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TextBox 75">
              <a:extLst>
                <a:ext uri="{FF2B5EF4-FFF2-40B4-BE49-F238E27FC236}">
                  <a16:creationId xmlns:a16="http://schemas.microsoft.com/office/drawing/2014/main" id="{98195CCB-1186-5B3F-6855-E2F932430AAF}"/>
                </a:ext>
              </a:extLst>
            </p:cNvPr>
            <p:cNvSpPr txBox="1"/>
            <p:nvPr/>
          </p:nvSpPr>
          <p:spPr>
            <a:xfrm>
              <a:off x="10793024" y="2883460"/>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risk due to Pause</a:t>
              </a:r>
            </a:p>
          </p:txBody>
        </p:sp>
        <p:sp>
          <p:nvSpPr>
            <p:cNvPr id="77" name="TextBox 76">
              <a:extLst>
                <a:ext uri="{FF2B5EF4-FFF2-40B4-BE49-F238E27FC236}">
                  <a16:creationId xmlns:a16="http://schemas.microsoft.com/office/drawing/2014/main" id="{21FB5542-E109-1C3E-6F98-22FE60A14BF3}"/>
                </a:ext>
              </a:extLst>
            </p:cNvPr>
            <p:cNvSpPr txBox="1"/>
            <p:nvPr/>
          </p:nvSpPr>
          <p:spPr>
            <a:xfrm>
              <a:off x="10798434" y="2315767"/>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 2A</a:t>
              </a:r>
            </a:p>
          </p:txBody>
        </p:sp>
        <p:sp>
          <p:nvSpPr>
            <p:cNvPr id="101" name="Arrow: Pentagon 100">
              <a:extLst>
                <a:ext uri="{FF2B5EF4-FFF2-40B4-BE49-F238E27FC236}">
                  <a16:creationId xmlns:a16="http://schemas.microsoft.com/office/drawing/2014/main" id="{DE7118EC-97F1-4D95-81F6-010EE93EC4B8}"/>
                </a:ext>
              </a:extLst>
            </p:cNvPr>
            <p:cNvSpPr/>
            <p:nvPr/>
          </p:nvSpPr>
          <p:spPr>
            <a:xfrm>
              <a:off x="10585752" y="3354542"/>
              <a:ext cx="182880" cy="182880"/>
            </a:xfrm>
            <a:prstGeom prst="homePlate">
              <a:avLst/>
            </a:prstGeom>
            <a:solidFill>
              <a:srgbClr val="D5DCE2"/>
            </a:solidFill>
            <a:ln w="12700" cap="flat" cmpd="sng" algn="ctr">
              <a:solidFill>
                <a:srgbClr val="00B05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id="{ED9812D5-EA59-76E2-20CC-F3809D57BB77}"/>
                </a:ext>
              </a:extLst>
            </p:cNvPr>
            <p:cNvSpPr txBox="1"/>
            <p:nvPr/>
          </p:nvSpPr>
          <p:spPr>
            <a:xfrm>
              <a:off x="10800065" y="3354542"/>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Added scope</a:t>
              </a:r>
            </a:p>
          </p:txBody>
        </p:sp>
        <p:sp>
          <p:nvSpPr>
            <p:cNvPr id="109" name="Arrow: Pentagon 108">
              <a:extLst>
                <a:ext uri="{FF2B5EF4-FFF2-40B4-BE49-F238E27FC236}">
                  <a16:creationId xmlns:a16="http://schemas.microsoft.com/office/drawing/2014/main" id="{7C9F23B9-ADAD-9AD6-E06C-C0BEE7B1C40B}"/>
                </a:ext>
              </a:extLst>
            </p:cNvPr>
            <p:cNvSpPr/>
            <p:nvPr/>
          </p:nvSpPr>
          <p:spPr>
            <a:xfrm>
              <a:off x="10584238" y="3628464"/>
              <a:ext cx="182880" cy="182880"/>
            </a:xfrm>
            <a:prstGeom prst="homePlate">
              <a:avLst/>
            </a:prstGeom>
            <a:solidFill>
              <a:schemeClr val="tx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556807DF-CA86-233A-6E02-3B554266D64E}"/>
                </a:ext>
              </a:extLst>
            </p:cNvPr>
            <p:cNvSpPr txBox="1"/>
            <p:nvPr/>
          </p:nvSpPr>
          <p:spPr>
            <a:xfrm>
              <a:off x="10800065" y="3623025"/>
              <a:ext cx="13716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Removed scope</a:t>
              </a:r>
            </a:p>
          </p:txBody>
        </p:sp>
      </p:grpSp>
      <p:cxnSp>
        <p:nvCxnSpPr>
          <p:cNvPr id="16" name="Connector: Elbow 15">
            <a:extLst>
              <a:ext uri="{FF2B5EF4-FFF2-40B4-BE49-F238E27FC236}">
                <a16:creationId xmlns:a16="http://schemas.microsoft.com/office/drawing/2014/main" id="{A4996688-1636-927B-778E-7A1DF0ED219B}"/>
              </a:ext>
            </a:extLst>
          </p:cNvPr>
          <p:cNvCxnSpPr>
            <a:cxnSpLocks/>
            <a:stCxn id="120" idx="2"/>
            <a:endCxn id="123" idx="1"/>
          </p:cNvCxnSpPr>
          <p:nvPr/>
        </p:nvCxnSpPr>
        <p:spPr bwMode="gray">
          <a:xfrm rot="16200000" flipH="1">
            <a:off x="5385684" y="2325089"/>
            <a:ext cx="209350" cy="133202"/>
          </a:xfrm>
          <a:prstGeom prst="bentConnector2">
            <a:avLst/>
          </a:prstGeom>
          <a:ln w="9525"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Arrow: Chevron 23">
            <a:extLst>
              <a:ext uri="{FF2B5EF4-FFF2-40B4-BE49-F238E27FC236}">
                <a16:creationId xmlns:a16="http://schemas.microsoft.com/office/drawing/2014/main" id="{AB0CD060-85AC-B54C-F83A-0DB765D12BAB}"/>
              </a:ext>
            </a:extLst>
          </p:cNvPr>
          <p:cNvSpPr/>
          <p:nvPr/>
        </p:nvSpPr>
        <p:spPr>
          <a:xfrm>
            <a:off x="6317929" y="5398739"/>
            <a:ext cx="548640" cy="27432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Test</a:t>
            </a:r>
          </a:p>
        </p:txBody>
      </p:sp>
      <p:sp>
        <p:nvSpPr>
          <p:cNvPr id="20" name="Arrow: Chevron 23">
            <a:extLst>
              <a:ext uri="{FF2B5EF4-FFF2-40B4-BE49-F238E27FC236}">
                <a16:creationId xmlns:a16="http://schemas.microsoft.com/office/drawing/2014/main" id="{8C6A0017-FDC1-A6EA-C6A5-D278EFE5BF99}"/>
              </a:ext>
            </a:extLst>
          </p:cNvPr>
          <p:cNvSpPr/>
          <p:nvPr/>
        </p:nvSpPr>
        <p:spPr>
          <a:xfrm>
            <a:off x="6862543" y="5761037"/>
            <a:ext cx="548640" cy="27432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Test</a:t>
            </a:r>
          </a:p>
        </p:txBody>
      </p:sp>
      <p:sp>
        <p:nvSpPr>
          <p:cNvPr id="21" name="Arrow: Chevron 23">
            <a:extLst>
              <a:ext uri="{FF2B5EF4-FFF2-40B4-BE49-F238E27FC236}">
                <a16:creationId xmlns:a16="http://schemas.microsoft.com/office/drawing/2014/main" id="{2751AAC1-68F5-1E17-836F-218ECFF346F0}"/>
              </a:ext>
            </a:extLst>
          </p:cNvPr>
          <p:cNvSpPr/>
          <p:nvPr/>
        </p:nvSpPr>
        <p:spPr>
          <a:xfrm>
            <a:off x="7408079" y="6133998"/>
            <a:ext cx="548640" cy="274320"/>
          </a:xfrm>
          <a:prstGeom prst="homePlate">
            <a:avLst/>
          </a:prstGeom>
          <a:pattFill prst="pct25">
            <a:fgClr>
              <a:srgbClr val="D5DCE2"/>
            </a:fgClr>
            <a:bgClr>
              <a:schemeClr val="bg1"/>
            </a:bgClr>
          </a:patt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Test</a:t>
            </a:r>
          </a:p>
        </p:txBody>
      </p:sp>
      <p:sp>
        <p:nvSpPr>
          <p:cNvPr id="23" name="Arrow: Chevron 23">
            <a:extLst>
              <a:ext uri="{FF2B5EF4-FFF2-40B4-BE49-F238E27FC236}">
                <a16:creationId xmlns:a16="http://schemas.microsoft.com/office/drawing/2014/main" id="{CA44A4FE-5516-BC14-BC85-E6291589D661}"/>
              </a:ext>
            </a:extLst>
          </p:cNvPr>
          <p:cNvSpPr/>
          <p:nvPr/>
        </p:nvSpPr>
        <p:spPr>
          <a:xfrm>
            <a:off x="6890770" y="5388076"/>
            <a:ext cx="2254862" cy="274320"/>
          </a:xfrm>
          <a:prstGeom prst="homePlat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UAT ~8 weeks</a:t>
            </a:r>
          </a:p>
        </p:txBody>
      </p:sp>
      <p:sp>
        <p:nvSpPr>
          <p:cNvPr id="24" name="Arrow: Chevron 23">
            <a:extLst>
              <a:ext uri="{FF2B5EF4-FFF2-40B4-BE49-F238E27FC236}">
                <a16:creationId xmlns:a16="http://schemas.microsoft.com/office/drawing/2014/main" id="{183DE7EB-C416-6FE3-871B-B65288747596}"/>
              </a:ext>
            </a:extLst>
          </p:cNvPr>
          <p:cNvSpPr/>
          <p:nvPr/>
        </p:nvSpPr>
        <p:spPr>
          <a:xfrm>
            <a:off x="7408079" y="5751165"/>
            <a:ext cx="2189347" cy="274320"/>
          </a:xfrm>
          <a:prstGeom prst="homePlat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UAT ~8 weeks</a:t>
            </a:r>
          </a:p>
        </p:txBody>
      </p:sp>
      <p:sp>
        <p:nvSpPr>
          <p:cNvPr id="28" name="Arrow: Chevron 23">
            <a:extLst>
              <a:ext uri="{FF2B5EF4-FFF2-40B4-BE49-F238E27FC236}">
                <a16:creationId xmlns:a16="http://schemas.microsoft.com/office/drawing/2014/main" id="{C97361EF-46BD-AF27-FBDC-EB8FABBF27CA}"/>
              </a:ext>
            </a:extLst>
          </p:cNvPr>
          <p:cNvSpPr/>
          <p:nvPr/>
        </p:nvSpPr>
        <p:spPr>
          <a:xfrm>
            <a:off x="7950981" y="6113288"/>
            <a:ext cx="2189344" cy="274320"/>
          </a:xfrm>
          <a:prstGeom prst="homePlat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85000"/>
                    <a:lumOff val="15000"/>
                  </a:srgbClr>
                </a:solidFill>
                <a:effectLst/>
                <a:uLnTx/>
                <a:uFillTx/>
                <a:latin typeface="Open Sans" panose="020B0606030504020204" pitchFamily="34" charset="0"/>
                <a:ea typeface="Open Sans" panose="020B0606030504020204" pitchFamily="34" charset="0"/>
                <a:cs typeface="Open Sans" panose="020B0606030504020204" pitchFamily="34" charset="0"/>
              </a:rPr>
              <a:t>UAT ~8 weeks</a:t>
            </a:r>
          </a:p>
        </p:txBody>
      </p:sp>
      <p:sp>
        <p:nvSpPr>
          <p:cNvPr id="29" name="Star: 5 Points 28">
            <a:extLst>
              <a:ext uri="{FF2B5EF4-FFF2-40B4-BE49-F238E27FC236}">
                <a16:creationId xmlns:a16="http://schemas.microsoft.com/office/drawing/2014/main" id="{662978F4-2E67-D32D-21F6-1215C89CE66A}"/>
              </a:ext>
            </a:extLst>
          </p:cNvPr>
          <p:cNvSpPr/>
          <p:nvPr/>
        </p:nvSpPr>
        <p:spPr>
          <a:xfrm>
            <a:off x="8986840" y="5384949"/>
            <a:ext cx="262031" cy="194595"/>
          </a:xfrm>
          <a:prstGeom prst="star5">
            <a:avLst/>
          </a:prstGeom>
          <a:solidFill>
            <a:srgbClr val="00B0F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Star: 5 Points 29">
            <a:extLst>
              <a:ext uri="{FF2B5EF4-FFF2-40B4-BE49-F238E27FC236}">
                <a16:creationId xmlns:a16="http://schemas.microsoft.com/office/drawing/2014/main" id="{E6A57F63-68B0-5497-04D0-7FB200F78771}"/>
              </a:ext>
            </a:extLst>
          </p:cNvPr>
          <p:cNvSpPr/>
          <p:nvPr/>
        </p:nvSpPr>
        <p:spPr>
          <a:xfrm>
            <a:off x="9466410" y="5788822"/>
            <a:ext cx="262031" cy="194595"/>
          </a:xfrm>
          <a:prstGeom prst="star5">
            <a:avLst/>
          </a:prstGeom>
          <a:solidFill>
            <a:srgbClr val="00B0F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Star: 5 Points 30">
            <a:extLst>
              <a:ext uri="{FF2B5EF4-FFF2-40B4-BE49-F238E27FC236}">
                <a16:creationId xmlns:a16="http://schemas.microsoft.com/office/drawing/2014/main" id="{281E8852-5308-C7DB-F673-0CD4CBA58626}"/>
              </a:ext>
            </a:extLst>
          </p:cNvPr>
          <p:cNvSpPr/>
          <p:nvPr/>
        </p:nvSpPr>
        <p:spPr>
          <a:xfrm>
            <a:off x="10009309" y="6144259"/>
            <a:ext cx="262031" cy="194595"/>
          </a:xfrm>
          <a:prstGeom prst="star5">
            <a:avLst/>
          </a:prstGeom>
          <a:solidFill>
            <a:srgbClr val="00B0F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Star: 5 Points 24">
            <a:extLst>
              <a:ext uri="{FF2B5EF4-FFF2-40B4-BE49-F238E27FC236}">
                <a16:creationId xmlns:a16="http://schemas.microsoft.com/office/drawing/2014/main" id="{F49DCA1A-878B-A6A8-8A3B-9C1E4726FFA9}"/>
              </a:ext>
            </a:extLst>
          </p:cNvPr>
          <p:cNvSpPr/>
          <p:nvPr/>
        </p:nvSpPr>
        <p:spPr>
          <a:xfrm>
            <a:off x="10071098" y="5002718"/>
            <a:ext cx="262031" cy="194595"/>
          </a:xfrm>
          <a:prstGeom prst="star5">
            <a:avLst/>
          </a:prstGeom>
          <a:solidFill>
            <a:srgbClr val="00B0F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Callout: Line 6">
            <a:extLst>
              <a:ext uri="{FF2B5EF4-FFF2-40B4-BE49-F238E27FC236}">
                <a16:creationId xmlns:a16="http://schemas.microsoft.com/office/drawing/2014/main" id="{43C8754B-1A96-16BD-7365-C9289C41BD79}"/>
              </a:ext>
            </a:extLst>
          </p:cNvPr>
          <p:cNvSpPr/>
          <p:nvPr/>
        </p:nvSpPr>
        <p:spPr bwMode="gray">
          <a:xfrm>
            <a:off x="10392969" y="6255594"/>
            <a:ext cx="653924" cy="180548"/>
          </a:xfrm>
          <a:prstGeom prst="borderCallout1">
            <a:avLst>
              <a:gd name="adj1" fmla="val 3045"/>
              <a:gd name="adj2" fmla="val 1954"/>
              <a:gd name="adj3" fmla="val -12008"/>
              <a:gd name="adj4" fmla="val -2104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11/29</a:t>
            </a:r>
          </a:p>
        </p:txBody>
      </p:sp>
      <p:sp>
        <p:nvSpPr>
          <p:cNvPr id="17" name="Callout: Line 16">
            <a:extLst>
              <a:ext uri="{FF2B5EF4-FFF2-40B4-BE49-F238E27FC236}">
                <a16:creationId xmlns:a16="http://schemas.microsoft.com/office/drawing/2014/main" id="{B34DF2C3-A9C0-1BCD-E054-443210A2A9B6}"/>
              </a:ext>
            </a:extLst>
          </p:cNvPr>
          <p:cNvSpPr/>
          <p:nvPr/>
        </p:nvSpPr>
        <p:spPr bwMode="gray">
          <a:xfrm>
            <a:off x="9355385" y="5484807"/>
            <a:ext cx="653924" cy="180548"/>
          </a:xfrm>
          <a:prstGeom prst="borderCallout1">
            <a:avLst>
              <a:gd name="adj1" fmla="val 3045"/>
              <a:gd name="adj2" fmla="val 1954"/>
              <a:gd name="adj3" fmla="val -12008"/>
              <a:gd name="adj4" fmla="val -2104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11/1</a:t>
            </a:r>
          </a:p>
        </p:txBody>
      </p:sp>
      <p:sp>
        <p:nvSpPr>
          <p:cNvPr id="32" name="Callout: Line 31">
            <a:extLst>
              <a:ext uri="{FF2B5EF4-FFF2-40B4-BE49-F238E27FC236}">
                <a16:creationId xmlns:a16="http://schemas.microsoft.com/office/drawing/2014/main" id="{6595E434-1E41-EE29-C8AE-03266650BDD6}"/>
              </a:ext>
            </a:extLst>
          </p:cNvPr>
          <p:cNvSpPr/>
          <p:nvPr/>
        </p:nvSpPr>
        <p:spPr bwMode="gray">
          <a:xfrm>
            <a:off x="9832105" y="5903611"/>
            <a:ext cx="653924" cy="180548"/>
          </a:xfrm>
          <a:prstGeom prst="borderCallout1">
            <a:avLst>
              <a:gd name="adj1" fmla="val 3045"/>
              <a:gd name="adj2" fmla="val 1954"/>
              <a:gd name="adj3" fmla="val -12008"/>
              <a:gd name="adj4" fmla="val -2104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11/15</a:t>
            </a:r>
          </a:p>
        </p:txBody>
      </p:sp>
    </p:spTree>
    <p:extLst>
      <p:ext uri="{BB962C8B-B14F-4D97-AF65-F5344CB8AC3E}">
        <p14:creationId xmlns:p14="http://schemas.microsoft.com/office/powerpoint/2010/main" val="255377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8339F-E366-072A-F981-7A09EAF81835}"/>
              </a:ext>
            </a:extLst>
          </p:cNvPr>
          <p:cNvSpPr txBox="1"/>
          <p:nvPr/>
        </p:nvSpPr>
        <p:spPr>
          <a:xfrm>
            <a:off x="685800" y="1409800"/>
            <a:ext cx="5443688" cy="397031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Dim Product:</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Adding harmonized fields for Product Hierarchy</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Added </a:t>
            </a:r>
            <a:r>
              <a:rPr lang="en-US" sz="1400" err="1">
                <a:solidFill>
                  <a:prstClr val="black"/>
                </a:solidFill>
                <a:latin typeface="Calibri" panose="020F0502020204030204" pitchFamily="34" charset="0"/>
                <a:ea typeface="Calibri" panose="020F0502020204030204" pitchFamily="34" charset="0"/>
              </a:rPr>
              <a:t>ired</a:t>
            </a:r>
            <a:r>
              <a:rPr lang="en-US" sz="1400">
                <a:solidFill>
                  <a:prstClr val="black"/>
                </a:solidFill>
                <a:latin typeface="Calibri" panose="020F0502020204030204" pitchFamily="34" charset="0"/>
                <a:ea typeface="Calibri" panose="020F0502020204030204" pitchFamily="34" charset="0"/>
              </a:rPr>
              <a:t> fields</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Created UPC mapping process to conform the data</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Dim Outlet:</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Channel Fields updated with correct fields</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Added correct Territory Sales Branch fields for FSOP</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Kept the FSOP territory bottler hierarchy (separate FSOP hierarchy) but used same Sales Branch fields</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Added FSOP Customer Fields</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Removed duplicate fields that were already captured</a:t>
            </a:r>
          </a:p>
          <a:p>
            <a:pPr marR="0" lvl="0" algn="l" defTabSz="914400" rtl="0" eaLnBrk="1" fontAlgn="base" latinLnBrk="0" hangingPunct="1">
              <a:lnSpc>
                <a:spcPct val="100000"/>
              </a:lnSpc>
              <a:spcBef>
                <a:spcPts val="0"/>
              </a:spcBef>
              <a:spcAft>
                <a:spcPts val="0"/>
              </a:spcAft>
              <a:buClrTx/>
              <a:buSzTx/>
              <a:tabLst/>
              <a:defRPr/>
            </a:pPr>
            <a:endParaRPr lang="en-US" sz="1600">
              <a:solidFill>
                <a:prstClr val="black"/>
              </a:solidFill>
              <a:latin typeface="Calibri" panose="020F0502020204030204" pitchFamily="34" charset="0"/>
              <a:ea typeface="Calibri" panose="020F0502020204030204" pitchFamily="34" charset="0"/>
            </a:endParaRPr>
          </a:p>
          <a:p>
            <a:pPr marR="0" lvl="0" algn="l" defTabSz="914400" rtl="0" eaLnBrk="1" fontAlgn="base" latinLnBrk="0" hangingPunct="1">
              <a:lnSpc>
                <a:spcPct val="100000"/>
              </a:lnSpc>
              <a:spcBef>
                <a:spcPts val="0"/>
              </a:spcBef>
              <a:spcAft>
                <a:spcPts val="0"/>
              </a:spcAft>
              <a:buClrTx/>
              <a:buSzTx/>
              <a:tabLst/>
              <a:defRPr/>
            </a:pPr>
            <a:r>
              <a:rPr lang="en-US" sz="1600" b="1">
                <a:solidFill>
                  <a:prstClr val="black"/>
                </a:solidFill>
                <a:latin typeface="Calibri" panose="020F0502020204030204" pitchFamily="34" charset="0"/>
                <a:ea typeface="Calibri" panose="020F0502020204030204" pitchFamily="34" charset="0"/>
              </a:rPr>
              <a:t>IRED Data Product</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400">
                <a:solidFill>
                  <a:prstClr val="black"/>
                </a:solidFill>
                <a:latin typeface="Calibri" panose="020F0502020204030204" pitchFamily="34" charset="0"/>
                <a:ea typeface="Calibri" panose="020F0502020204030204" pitchFamily="34" charset="0"/>
              </a:rPr>
              <a:t>Moved attributes out of fact and into dimensions</a:t>
            </a:r>
            <a:endParaRPr lang="en-US" sz="1600">
              <a:solidFill>
                <a:prstClr val="black"/>
              </a:solidFill>
              <a:latin typeface="Calibri" panose="020F0502020204030204" pitchFamily="34" charset="0"/>
              <a:ea typeface="Calibri" panose="020F0502020204030204" pitchFamily="34" charset="0"/>
            </a:endParaRPr>
          </a:p>
          <a:p>
            <a:pPr marL="285750" marR="0" lvl="0" indent="-285750" algn="l" defTabSz="914400" rtl="0" eaLnBrk="1" fontAlgn="base" latinLnBrk="0" hangingPunct="1">
              <a:lnSpc>
                <a:spcPct val="100000"/>
              </a:lnSpc>
              <a:spcBef>
                <a:spcPts val="0"/>
              </a:spcBef>
              <a:spcAft>
                <a:spcPts val="0"/>
              </a:spcAft>
              <a:buClrTx/>
              <a:buSzTx/>
              <a:buFontTx/>
              <a:buChar char="-"/>
              <a:tabLst/>
              <a:defRPr/>
            </a:pPr>
            <a:endParaRPr lang="en-US" sz="1600">
              <a:solidFill>
                <a:prstClr val="black"/>
              </a:solidFill>
              <a:latin typeface="Calibri" panose="020F0502020204030204" pitchFamily="34" charset="0"/>
              <a:ea typeface="Calibri" panose="020F0502020204030204" pitchFamily="34" charset="0"/>
            </a:endParaRPr>
          </a:p>
          <a:p>
            <a:pPr marR="0" lvl="0" algn="l" defTabSz="914400" rtl="0" eaLnBrk="1" fontAlgn="base" latinLnBrk="0" hangingPunct="1">
              <a:lnSpc>
                <a:spcPct val="100000"/>
              </a:lnSpc>
              <a:spcBef>
                <a:spcPts val="0"/>
              </a:spcBef>
              <a:spcAft>
                <a:spcPts val="0"/>
              </a:spcAft>
              <a:buClrTx/>
              <a:buSzTx/>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pic>
        <p:nvPicPr>
          <p:cNvPr id="4" name="Picture 3">
            <a:extLst>
              <a:ext uri="{FF2B5EF4-FFF2-40B4-BE49-F238E27FC236}">
                <a16:creationId xmlns:a16="http://schemas.microsoft.com/office/drawing/2014/main" id="{7E0D051D-A469-6F6D-9A04-C11A8A66C19D}"/>
              </a:ext>
            </a:extLst>
          </p:cNvPr>
          <p:cNvPicPr>
            <a:picLocks noChangeAspect="1"/>
          </p:cNvPicPr>
          <p:nvPr/>
        </p:nvPicPr>
        <p:blipFill>
          <a:blip r:embed="rId2"/>
          <a:stretch>
            <a:fillRect/>
          </a:stretch>
        </p:blipFill>
        <p:spPr>
          <a:xfrm>
            <a:off x="87760" y="24687"/>
            <a:ext cx="598040" cy="570058"/>
          </a:xfrm>
          <a:prstGeom prst="rect">
            <a:avLst/>
          </a:prstGeom>
        </p:spPr>
      </p:pic>
      <p:sp>
        <p:nvSpPr>
          <p:cNvPr id="8" name="Title 2">
            <a:extLst>
              <a:ext uri="{FF2B5EF4-FFF2-40B4-BE49-F238E27FC236}">
                <a16:creationId xmlns:a16="http://schemas.microsoft.com/office/drawing/2014/main" id="{2CF5840C-A4D0-C33E-3DDA-BCC1F7833511}"/>
              </a:ext>
            </a:extLst>
          </p:cNvPr>
          <p:cNvSpPr txBox="1">
            <a:spLocks/>
          </p:cNvSpPr>
          <p:nvPr/>
        </p:nvSpPr>
        <p:spPr>
          <a:xfrm>
            <a:off x="689028" y="115792"/>
            <a:ext cx="11502972" cy="478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i="0" kern="1200">
                <a:solidFill>
                  <a:schemeClr val="tx1"/>
                </a:solidFill>
                <a:latin typeface="+mj-lt"/>
                <a:ea typeface="+mj-ea"/>
                <a:cs typeface="+mj-cs"/>
              </a:defRPr>
            </a:lvl1pPr>
          </a:lstStyle>
          <a:p>
            <a:r>
              <a:rPr lang="en-US">
                <a:latin typeface="Unity" panose="020B0505030303020204" pitchFamily="34" charset="0"/>
              </a:rPr>
              <a:t>Summary of Changes – Physical Model</a:t>
            </a:r>
          </a:p>
        </p:txBody>
      </p:sp>
      <p:sp>
        <p:nvSpPr>
          <p:cNvPr id="9" name="TextBox 8">
            <a:extLst>
              <a:ext uri="{FF2B5EF4-FFF2-40B4-BE49-F238E27FC236}">
                <a16:creationId xmlns:a16="http://schemas.microsoft.com/office/drawing/2014/main" id="{0747BF6C-09F8-9769-0229-DB43F53F20C6}"/>
              </a:ext>
            </a:extLst>
          </p:cNvPr>
          <p:cNvSpPr txBox="1"/>
          <p:nvPr/>
        </p:nvSpPr>
        <p:spPr>
          <a:xfrm>
            <a:off x="6289183" y="1409800"/>
            <a:ext cx="4811138" cy="1846659"/>
          </a:xfrm>
          <a:prstGeom prst="rect">
            <a:avLst/>
          </a:prstGeom>
          <a:noFill/>
        </p:spPr>
        <p:txBody>
          <a:bodyPr wrap="square">
            <a:spAutoFit/>
          </a:bodyPr>
          <a:lstStyle/>
          <a:p>
            <a:pPr marR="0" lvl="0" algn="l" defTabSz="914400" rtl="0" eaLnBrk="1" fontAlgn="base" latinLnBrk="0" hangingPunct="1">
              <a:lnSpc>
                <a:spcPct val="100000"/>
              </a:lnSpc>
              <a:spcBef>
                <a:spcPts val="0"/>
              </a:spcBef>
              <a:spcAft>
                <a:spcPts val="0"/>
              </a:spcAft>
              <a:buClrTx/>
              <a:buSzTx/>
              <a:tabLst/>
              <a:defRPr/>
            </a:pPr>
            <a:r>
              <a:rPr lang="en-US" sz="1600" b="1">
                <a:solidFill>
                  <a:prstClr val="black"/>
                </a:solidFill>
                <a:latin typeface="Calibri" panose="020F0502020204030204" pitchFamily="34" charset="0"/>
                <a:ea typeface="Calibri" panose="020F0502020204030204" pitchFamily="34" charset="0"/>
              </a:rPr>
              <a:t>Customer Invoice</a:t>
            </a:r>
            <a:r>
              <a:rPr lang="en-US" sz="1800" b="1">
                <a:solidFill>
                  <a:prstClr val="black"/>
                </a:solidFill>
                <a:latin typeface="Calibri" panose="020F0502020204030204" pitchFamily="34" charset="0"/>
                <a:ea typeface="Calibri" panose="020F0502020204030204" pitchFamily="34" charset="0"/>
              </a:rPr>
              <a:t> Data Product</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600">
                <a:solidFill>
                  <a:prstClr val="black"/>
                </a:solidFill>
                <a:latin typeface="Calibri" panose="020F0502020204030204" pitchFamily="34" charset="0"/>
                <a:ea typeface="Calibri" panose="020F0502020204030204" pitchFamily="34" charset="0"/>
              </a:rPr>
              <a:t>Added Golden Record Identifier to Fact for Net Outlets &amp; Penetration calculations</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600">
                <a:solidFill>
                  <a:prstClr val="black"/>
                </a:solidFill>
                <a:latin typeface="Calibri" panose="020F0502020204030204" pitchFamily="34" charset="0"/>
                <a:ea typeface="Calibri" panose="020F0502020204030204" pitchFamily="34" charset="0"/>
              </a:rPr>
              <a:t>Reconciled FSOP volume measures to existing model</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600">
                <a:solidFill>
                  <a:prstClr val="black"/>
                </a:solidFill>
                <a:latin typeface="Calibri" panose="020F0502020204030204" pitchFamily="34" charset="0"/>
                <a:ea typeface="Calibri" panose="020F0502020204030204" pitchFamily="34" charset="0"/>
              </a:rPr>
              <a:t>Moved Market Attributes to Dim Outlet</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600">
                <a:solidFill>
                  <a:prstClr val="black"/>
                </a:solidFill>
                <a:latin typeface="Calibri" panose="020F0502020204030204" pitchFamily="34" charset="0"/>
                <a:ea typeface="Calibri" panose="020F0502020204030204" pitchFamily="34" charset="0"/>
              </a:rPr>
              <a:t>LMP</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1600">
                <a:solidFill>
                  <a:prstClr val="black"/>
                </a:solidFill>
                <a:latin typeface="Calibri" panose="020F0502020204030204" pitchFamily="34" charset="0"/>
                <a:ea typeface="Calibri" panose="020F0502020204030204" pitchFamily="34" charset="0"/>
              </a:rPr>
              <a:t>Top 5 FSOP Customer Masking</a:t>
            </a:r>
          </a:p>
        </p:txBody>
      </p:sp>
    </p:spTree>
    <p:extLst>
      <p:ext uri="{BB962C8B-B14F-4D97-AF65-F5344CB8AC3E}">
        <p14:creationId xmlns:p14="http://schemas.microsoft.com/office/powerpoint/2010/main" val="278220035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A3696-F8A3-C9B7-A74E-FE990A2AEBB1}"/>
              </a:ext>
            </a:extLst>
          </p:cNvPr>
          <p:cNvSpPr>
            <a:spLocks noGrp="1"/>
          </p:cNvSpPr>
          <p:nvPr>
            <p:ph type="title"/>
          </p:nvPr>
        </p:nvSpPr>
        <p:spPr/>
        <p:txBody>
          <a:bodyPr>
            <a:normAutofit/>
          </a:bodyPr>
          <a:lstStyle/>
          <a:p>
            <a:r>
              <a:rPr lang="en-US"/>
              <a:t>Data Model Conformed Dimensions: Dim Product </a:t>
            </a:r>
          </a:p>
        </p:txBody>
      </p:sp>
      <p:sp>
        <p:nvSpPr>
          <p:cNvPr id="2" name="TextBox 1">
            <a:extLst>
              <a:ext uri="{FF2B5EF4-FFF2-40B4-BE49-F238E27FC236}">
                <a16:creationId xmlns:a16="http://schemas.microsoft.com/office/drawing/2014/main" id="{DD24CA23-A64E-42EA-FA89-1F04106CD126}"/>
              </a:ext>
            </a:extLst>
          </p:cNvPr>
          <p:cNvSpPr txBox="1"/>
          <p:nvPr/>
        </p:nvSpPr>
        <p:spPr>
          <a:xfrm>
            <a:off x="2071726" y="758277"/>
            <a:ext cx="4913866" cy="5693866"/>
          </a:xfrm>
          <a:prstGeom prst="rect">
            <a:avLst/>
          </a:prstGeom>
          <a:noFill/>
        </p:spPr>
        <p:txBody>
          <a:bodyPr wrap="square" rtlCol="0">
            <a:spAutoFit/>
          </a:bodyPr>
          <a:lstStyle/>
          <a:p>
            <a:r>
              <a:rPr lang="en-US" sz="1400"/>
              <a:t>Changes since 6/7:</a:t>
            </a:r>
          </a:p>
          <a:p>
            <a:endParaRPr lang="en-US" sz="1400"/>
          </a:p>
          <a:p>
            <a:r>
              <a:rPr lang="en-US" sz="1400"/>
              <a:t>Added </a:t>
            </a:r>
            <a:r>
              <a:rPr lang="en-US" sz="1400" err="1"/>
              <a:t>ired</a:t>
            </a:r>
            <a:r>
              <a:rPr lang="en-US" sz="1400"/>
              <a:t> product fields</a:t>
            </a:r>
          </a:p>
          <a:p>
            <a:endParaRPr lang="en-US" sz="1400"/>
          </a:p>
          <a:p>
            <a:r>
              <a:rPr lang="en-US" sz="1400"/>
              <a:t>Harmonized product hierarchy with the following fields:</a:t>
            </a:r>
          </a:p>
          <a:p>
            <a:endParaRPr lang="en-US" sz="1400"/>
          </a:p>
          <a:p>
            <a:r>
              <a:rPr lang="en-US" sz="1400">
                <a:solidFill>
                  <a:prstClr val="black"/>
                </a:solidFill>
                <a:latin typeface="Calibri" panose="020F0502020204030204" pitchFamily="34" charset="0"/>
                <a:ea typeface="Calibri" panose="020F0502020204030204" pitchFamily="34" charset="0"/>
              </a:rPr>
              <a:t>System Brands, Manufacturer, Trademark, Brand, ELT Category, CBR Category, Package, Container, Consumption Type</a:t>
            </a:r>
            <a:endParaRPr lang="en-US" sz="1400"/>
          </a:p>
          <a:p>
            <a:endParaRPr lang="en-US" sz="1400"/>
          </a:p>
          <a:p>
            <a:r>
              <a:rPr lang="en-US" sz="1400"/>
              <a:t>One conformed product table across </a:t>
            </a:r>
            <a:r>
              <a:rPr lang="en-US" sz="1400" err="1"/>
              <a:t>iRed</a:t>
            </a:r>
            <a:r>
              <a:rPr lang="en-US" sz="1400"/>
              <a:t>, Customer Invoice, and Nielsen RMS</a:t>
            </a:r>
            <a:r>
              <a:rPr lang="en-US" sz="1400" u="none" strike="noStrike">
                <a:effectLst/>
              </a:rPr>
              <a:t>.  To obtain this conformity we used a UPC Mapping file as current matching logic with UPC master is not working as expected</a:t>
            </a:r>
          </a:p>
          <a:p>
            <a:endParaRPr lang="en-US" sz="1400">
              <a:solidFill>
                <a:srgbClr val="000000"/>
              </a:solidFill>
              <a:latin typeface="Aptos Narrow" panose="020B0004020202020204" pitchFamily="34" charset="0"/>
            </a:endParaRPr>
          </a:p>
          <a:p>
            <a:r>
              <a:rPr lang="en-US" sz="1400">
                <a:solidFill>
                  <a:srgbClr val="000000"/>
                </a:solidFill>
                <a:latin typeface="Aptos Narrow" panose="020B0004020202020204" pitchFamily="34" charset="0"/>
              </a:rPr>
              <a:t>Natural key is the coalesce of Nielsen </a:t>
            </a:r>
            <a:r>
              <a:rPr lang="en-US" sz="1400" err="1">
                <a:solidFill>
                  <a:srgbClr val="000000"/>
                </a:solidFill>
                <a:latin typeface="Aptos Narrow" panose="020B0004020202020204" pitchFamily="34" charset="0"/>
              </a:rPr>
              <a:t>upc</a:t>
            </a:r>
            <a:r>
              <a:rPr lang="en-US" sz="1400">
                <a:solidFill>
                  <a:srgbClr val="000000"/>
                </a:solidFill>
                <a:latin typeface="Aptos Narrow" panose="020B0004020202020204" pitchFamily="34" charset="0"/>
              </a:rPr>
              <a:t> Coke </a:t>
            </a:r>
            <a:r>
              <a:rPr lang="en-US" sz="1400" err="1">
                <a:solidFill>
                  <a:srgbClr val="000000"/>
                </a:solidFill>
                <a:latin typeface="Aptos Narrow" panose="020B0004020202020204" pitchFamily="34" charset="0"/>
              </a:rPr>
              <a:t>material_number</a:t>
            </a:r>
            <a:r>
              <a:rPr lang="en-US" sz="1400">
                <a:solidFill>
                  <a:srgbClr val="000000"/>
                </a:solidFill>
                <a:latin typeface="Aptos Narrow" panose="020B0004020202020204" pitchFamily="34" charset="0"/>
              </a:rPr>
              <a:t> and </a:t>
            </a:r>
            <a:r>
              <a:rPr lang="en-US" sz="1400" err="1">
                <a:solidFill>
                  <a:srgbClr val="000000"/>
                </a:solidFill>
                <a:latin typeface="Aptos Narrow" panose="020B0004020202020204" pitchFamily="34" charset="0"/>
              </a:rPr>
              <a:t>ired</a:t>
            </a:r>
            <a:r>
              <a:rPr lang="en-US" sz="1400">
                <a:solidFill>
                  <a:srgbClr val="000000"/>
                </a:solidFill>
                <a:latin typeface="Aptos Narrow" panose="020B0004020202020204" pitchFamily="34" charset="0"/>
              </a:rPr>
              <a:t> productid </a:t>
            </a:r>
          </a:p>
          <a:p>
            <a:endParaRPr lang="en-US" sz="1400" b="0" i="0" u="none" strike="noStrike">
              <a:solidFill>
                <a:srgbClr val="000000"/>
              </a:solidFill>
              <a:effectLst/>
              <a:latin typeface="Aptos Narrow" panose="020B0004020202020204" pitchFamily="34" charset="0"/>
            </a:endParaRPr>
          </a:p>
          <a:p>
            <a:r>
              <a:rPr lang="en-US" sz="1400">
                <a:solidFill>
                  <a:srgbClr val="000000"/>
                </a:solidFill>
                <a:latin typeface="Aptos Narrow" panose="020B0004020202020204" pitchFamily="34" charset="0"/>
              </a:rPr>
              <a:t>27 new fields for </a:t>
            </a:r>
            <a:r>
              <a:rPr lang="en-US" sz="1400" err="1">
                <a:solidFill>
                  <a:srgbClr val="000000"/>
                </a:solidFill>
                <a:latin typeface="Aptos Narrow" panose="020B0004020202020204" pitchFamily="34" charset="0"/>
              </a:rPr>
              <a:t>ired</a:t>
            </a:r>
            <a:r>
              <a:rPr lang="en-US" sz="1400">
                <a:solidFill>
                  <a:srgbClr val="000000"/>
                </a:solidFill>
                <a:latin typeface="Aptos Narrow" panose="020B0004020202020204" pitchFamily="34" charset="0"/>
              </a:rPr>
              <a:t> product and harmonized product hierarchy fields</a:t>
            </a:r>
          </a:p>
          <a:p>
            <a:endParaRPr lang="en-US" sz="1400" b="0" i="0" u="none" strike="noStrike">
              <a:solidFill>
                <a:srgbClr val="000000"/>
              </a:solidFill>
              <a:effectLst/>
              <a:latin typeface="Aptos Narrow" panose="020B0004020202020204" pitchFamily="34" charset="0"/>
            </a:endParaRPr>
          </a:p>
          <a:p>
            <a:r>
              <a:rPr lang="en-US" sz="1400">
                <a:solidFill>
                  <a:srgbClr val="000000"/>
                </a:solidFill>
                <a:latin typeface="Aptos Narrow" panose="020B0004020202020204" pitchFamily="34" charset="0"/>
              </a:rPr>
              <a:t>To see details on the fields please navigate to the following Source to Target Mapping:</a:t>
            </a:r>
          </a:p>
          <a:p>
            <a:endParaRPr lang="en-US" sz="1400" b="0" i="0" u="none" strike="noStrike">
              <a:solidFill>
                <a:srgbClr val="000000"/>
              </a:solidFill>
              <a:effectLst/>
              <a:latin typeface="Aptos Narrow" panose="020B0004020202020204" pitchFamily="34" charset="0"/>
            </a:endParaRPr>
          </a:p>
          <a:p>
            <a:r>
              <a:rPr lang="en-US" sz="1400" b="0" i="0">
                <a:effectLst/>
                <a:hlinkClick r:id="rId3"/>
              </a:rPr>
              <a:t>Future STM.xlsx</a:t>
            </a:r>
            <a:endParaRPr lang="en-US" sz="1400" b="0" i="0" u="none" strike="noStrike">
              <a:solidFill>
                <a:srgbClr val="000000"/>
              </a:solidFill>
              <a:effectLst/>
              <a:latin typeface="Aptos Narrow" panose="020B0004020202020204" pitchFamily="34" charset="0"/>
            </a:endParaRPr>
          </a:p>
          <a:p>
            <a:endParaRPr lang="en-US" sz="1400" b="0" i="0" u="none" strike="noStrike">
              <a:solidFill>
                <a:srgbClr val="000000"/>
              </a:solidFill>
              <a:effectLst/>
              <a:latin typeface="Aptos Narrow" panose="020B0004020202020204" pitchFamily="34" charset="0"/>
            </a:endParaRPr>
          </a:p>
          <a:p>
            <a:endParaRPr lang="en-US" sz="1400"/>
          </a:p>
        </p:txBody>
      </p:sp>
      <p:graphicFrame>
        <p:nvGraphicFramePr>
          <p:cNvPr id="7" name="Table 6">
            <a:extLst>
              <a:ext uri="{FF2B5EF4-FFF2-40B4-BE49-F238E27FC236}">
                <a16:creationId xmlns:a16="http://schemas.microsoft.com/office/drawing/2014/main" id="{89E0CED9-1F4E-761F-CCBC-F14B139EF923}"/>
              </a:ext>
            </a:extLst>
          </p:cNvPr>
          <p:cNvGraphicFramePr>
            <a:graphicFrameLocks noGrp="1"/>
          </p:cNvGraphicFramePr>
          <p:nvPr>
            <p:extLst>
              <p:ext uri="{D42A27DB-BD31-4B8C-83A1-F6EECF244321}">
                <p14:modId xmlns:p14="http://schemas.microsoft.com/office/powerpoint/2010/main" val="1031079457"/>
              </p:ext>
            </p:extLst>
          </p:nvPr>
        </p:nvGraphicFramePr>
        <p:xfrm>
          <a:off x="9516016" y="758277"/>
          <a:ext cx="2552988" cy="3917767"/>
        </p:xfrm>
        <a:graphic>
          <a:graphicData uri="http://schemas.openxmlformats.org/drawingml/2006/table">
            <a:tbl>
              <a:tblPr firstRow="1">
                <a:tableStyleId>{5C22544A-7EE6-4342-B048-85BDC9FD1C3A}</a:tableStyleId>
              </a:tblPr>
              <a:tblGrid>
                <a:gridCol w="2552988">
                  <a:extLst>
                    <a:ext uri="{9D8B030D-6E8A-4147-A177-3AD203B41FA5}">
                      <a16:colId xmlns:a16="http://schemas.microsoft.com/office/drawing/2014/main" val="1515831552"/>
                    </a:ext>
                  </a:extLst>
                </a:gridCol>
              </a:tblGrid>
              <a:tr h="0">
                <a:tc>
                  <a:txBody>
                    <a:bodyPr/>
                    <a:lstStyle/>
                    <a:p>
                      <a:pPr algn="ctr" fontAlgn="b"/>
                      <a:r>
                        <a:rPr lang="en-US" sz="1000" b="0" i="0" u="none" strike="noStrike">
                          <a:solidFill>
                            <a:schemeClr val="bg1"/>
                          </a:solidFill>
                          <a:effectLst/>
                          <a:latin typeface="Aptos Narrow" panose="020B0004020202020204" pitchFamily="34" charset="0"/>
                        </a:rPr>
                        <a:t>Tables Used</a:t>
                      </a:r>
                    </a:p>
                  </a:txBody>
                  <a:tcPr marL="4489" marR="4489" marT="4489" marB="0" anchor="b"/>
                </a:tc>
                <a:extLst>
                  <a:ext uri="{0D108BD9-81ED-4DB2-BD59-A6C34878D82A}">
                    <a16:rowId xmlns:a16="http://schemas.microsoft.com/office/drawing/2014/main" val="236795634"/>
                  </a:ext>
                </a:extLst>
              </a:tr>
              <a:tr h="219967">
                <a:tc>
                  <a:txBody>
                    <a:bodyPr/>
                    <a:lstStyle/>
                    <a:p>
                      <a:pPr algn="l" fontAlgn="b"/>
                      <a:r>
                        <a:rPr lang="en-US" sz="1000" b="0" i="0" u="none" strike="noStrike" err="1">
                          <a:solidFill>
                            <a:srgbClr val="000000"/>
                          </a:solidFill>
                          <a:effectLst/>
                          <a:latin typeface="Aptos Narrow" panose="020B0004020202020204" pitchFamily="34" charset="0"/>
                        </a:rPr>
                        <a:t>nielsen_storeview_product_master</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911714302"/>
                  </a:ext>
                </a:extLst>
              </a:tr>
              <a:tr h="219967">
                <a:tc>
                  <a:txBody>
                    <a:bodyPr/>
                    <a:lstStyle/>
                    <a:p>
                      <a:pPr algn="l" fontAlgn="b"/>
                      <a:r>
                        <a:rPr lang="en-US" sz="1000" b="0" i="0" u="none" strike="noStrike">
                          <a:solidFill>
                            <a:srgbClr val="000000"/>
                          </a:solidFill>
                          <a:effectLst/>
                          <a:latin typeface="Aptos Narrow" panose="020B0004020202020204" pitchFamily="34" charset="0"/>
                        </a:rPr>
                        <a:t>ired_survey_product_master</a:t>
                      </a:r>
                    </a:p>
                  </a:txBody>
                  <a:tcPr marL="9525" marR="9525" marT="9525" marB="0" anchor="b"/>
                </a:tc>
                <a:extLst>
                  <a:ext uri="{0D108BD9-81ED-4DB2-BD59-A6C34878D82A}">
                    <a16:rowId xmlns:a16="http://schemas.microsoft.com/office/drawing/2014/main" val="3063336245"/>
                  </a:ext>
                </a:extLst>
              </a:tr>
              <a:tr h="148141">
                <a:tc>
                  <a:txBody>
                    <a:bodyPr/>
                    <a:lstStyle/>
                    <a:p>
                      <a:pPr algn="l" fontAlgn="b"/>
                      <a:r>
                        <a:rPr lang="en-US" sz="1000" b="0" i="0" u="none" strike="noStrike">
                          <a:solidFill>
                            <a:srgbClr val="FF0000"/>
                          </a:solidFill>
                          <a:effectLst/>
                          <a:latin typeface="Aptos Narrow" panose="020B0004020202020204" pitchFamily="34" charset="0"/>
                        </a:rPr>
                        <a:t>ired_to_neilsen_mapping.csv</a:t>
                      </a:r>
                    </a:p>
                  </a:txBody>
                  <a:tcPr marL="9525" marR="9525" marT="9525" marB="0" anchor="b"/>
                </a:tc>
                <a:extLst>
                  <a:ext uri="{0D108BD9-81ED-4DB2-BD59-A6C34878D82A}">
                    <a16:rowId xmlns:a16="http://schemas.microsoft.com/office/drawing/2014/main" val="2900052319"/>
                  </a:ext>
                </a:extLst>
              </a:tr>
              <a:tr h="219967">
                <a:tc>
                  <a:txBody>
                    <a:bodyPr/>
                    <a:lstStyle/>
                    <a:p>
                      <a:pPr algn="l" fontAlgn="b"/>
                      <a:r>
                        <a:rPr lang="en-US" sz="1000" b="0" i="0" u="none" strike="noStrike">
                          <a:solidFill>
                            <a:srgbClr val="000000"/>
                          </a:solidFill>
                          <a:effectLst/>
                          <a:latin typeface="Aptos Narrow" panose="020B0004020202020204" pitchFamily="34" charset="0"/>
                        </a:rPr>
                        <a:t>cbs_product_prodet</a:t>
                      </a:r>
                    </a:p>
                  </a:txBody>
                  <a:tcPr marL="9525" marR="9525" marT="9525" marB="0" anchor="b"/>
                </a:tc>
                <a:extLst>
                  <a:ext uri="{0D108BD9-81ED-4DB2-BD59-A6C34878D82A}">
                    <a16:rowId xmlns:a16="http://schemas.microsoft.com/office/drawing/2014/main" val="3738183665"/>
                  </a:ext>
                </a:extLst>
              </a:tr>
              <a:tr h="219967">
                <a:tc>
                  <a:txBody>
                    <a:bodyPr/>
                    <a:lstStyle/>
                    <a:p>
                      <a:pPr algn="l" fontAlgn="b"/>
                      <a:r>
                        <a:rPr lang="en-US" sz="1000" b="0" i="0" u="none" strike="noStrike" err="1">
                          <a:solidFill>
                            <a:srgbClr val="000000"/>
                          </a:solidFill>
                          <a:effectLst/>
                          <a:latin typeface="Aptos Narrow" panose="020B0004020202020204" pitchFamily="34" charset="0"/>
                        </a:rPr>
                        <a:t>cbs_product_enterprise_package_ref</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05044552"/>
                  </a:ext>
                </a:extLst>
              </a:tr>
              <a:tr h="219967">
                <a:tc>
                  <a:txBody>
                    <a:bodyPr/>
                    <a:lstStyle/>
                    <a:p>
                      <a:pPr algn="l" fontAlgn="b"/>
                      <a:r>
                        <a:rPr lang="en-US" sz="1000" b="0" i="0" u="none" strike="noStrike">
                          <a:solidFill>
                            <a:srgbClr val="000000"/>
                          </a:solidFill>
                          <a:effectLst/>
                          <a:latin typeface="Aptos Narrow" panose="020B0004020202020204" pitchFamily="34" charset="0"/>
                        </a:rPr>
                        <a:t>product_trademark</a:t>
                      </a:r>
                    </a:p>
                  </a:txBody>
                  <a:tcPr marL="9525" marR="9525" marT="9525" marB="0" anchor="b"/>
                </a:tc>
                <a:extLst>
                  <a:ext uri="{0D108BD9-81ED-4DB2-BD59-A6C34878D82A}">
                    <a16:rowId xmlns:a16="http://schemas.microsoft.com/office/drawing/2014/main" val="1044226901"/>
                  </a:ext>
                </a:extLst>
              </a:tr>
              <a:tr h="148141">
                <a:tc>
                  <a:txBody>
                    <a:bodyPr/>
                    <a:lstStyle/>
                    <a:p>
                      <a:pPr algn="l" fontAlgn="b"/>
                      <a:r>
                        <a:rPr lang="en-US" sz="1000" b="0" i="0" u="none" strike="noStrike">
                          <a:solidFill>
                            <a:srgbClr val="000000"/>
                          </a:solidFill>
                          <a:effectLst/>
                          <a:latin typeface="Aptos Narrow" panose="020B0004020202020204" pitchFamily="34" charset="0"/>
                        </a:rPr>
                        <a:t>product_brand</a:t>
                      </a:r>
                    </a:p>
                  </a:txBody>
                  <a:tcPr marL="9525" marR="9525" marT="9525" marB="0" anchor="b"/>
                </a:tc>
                <a:extLst>
                  <a:ext uri="{0D108BD9-81ED-4DB2-BD59-A6C34878D82A}">
                    <a16:rowId xmlns:a16="http://schemas.microsoft.com/office/drawing/2014/main" val="1049896861"/>
                  </a:ext>
                </a:extLst>
              </a:tr>
              <a:tr h="148141">
                <a:tc>
                  <a:txBody>
                    <a:bodyPr/>
                    <a:lstStyle/>
                    <a:p>
                      <a:pPr algn="l" fontAlgn="b"/>
                      <a:r>
                        <a:rPr lang="en-US" sz="1000" b="0" i="0" u="none" strike="noStrike">
                          <a:solidFill>
                            <a:srgbClr val="000000"/>
                          </a:solidFill>
                          <a:effectLst/>
                          <a:latin typeface="Aptos Narrow" panose="020B0004020202020204" pitchFamily="34" charset="0"/>
                        </a:rPr>
                        <a:t>product_beverageproduct</a:t>
                      </a:r>
                    </a:p>
                  </a:txBody>
                  <a:tcPr marL="9525" marR="9525" marT="9525" marB="0" anchor="b"/>
                </a:tc>
                <a:extLst>
                  <a:ext uri="{0D108BD9-81ED-4DB2-BD59-A6C34878D82A}">
                    <a16:rowId xmlns:a16="http://schemas.microsoft.com/office/drawing/2014/main" val="3586352380"/>
                  </a:ext>
                </a:extLst>
              </a:tr>
              <a:tr h="219967">
                <a:tc>
                  <a:txBody>
                    <a:bodyPr/>
                    <a:lstStyle/>
                    <a:p>
                      <a:pPr algn="l" fontAlgn="b"/>
                      <a:r>
                        <a:rPr lang="en-US" sz="1000" b="0" i="0" u="none" strike="noStrike" err="1">
                          <a:solidFill>
                            <a:srgbClr val="000000"/>
                          </a:solidFill>
                          <a:effectLst/>
                          <a:latin typeface="Aptos Narrow" panose="020B0004020202020204" pitchFamily="34" charset="0"/>
                        </a:rPr>
                        <a:t>product_beverageproductpackage</a:t>
                      </a:r>
                      <a:endParaRPr lang="en-US"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46275317"/>
                  </a:ext>
                </a:extLst>
              </a:tr>
              <a:tr h="148141">
                <a:tc>
                  <a:txBody>
                    <a:bodyPr/>
                    <a:lstStyle/>
                    <a:p>
                      <a:pPr algn="l" fontAlgn="b"/>
                      <a:r>
                        <a:rPr lang="en-US" sz="1000" b="0" i="0" u="none" strike="noStrike">
                          <a:solidFill>
                            <a:srgbClr val="000000"/>
                          </a:solidFill>
                          <a:effectLst/>
                          <a:latin typeface="Aptos Narrow" panose="020B0004020202020204" pitchFamily="34" charset="0"/>
                        </a:rPr>
                        <a:t>cbs_product_cbu_management_bpp_ref</a:t>
                      </a:r>
                    </a:p>
                  </a:txBody>
                  <a:tcPr marL="9525" marR="9525" marT="9525" marB="0" anchor="b"/>
                </a:tc>
                <a:extLst>
                  <a:ext uri="{0D108BD9-81ED-4DB2-BD59-A6C34878D82A}">
                    <a16:rowId xmlns:a16="http://schemas.microsoft.com/office/drawing/2014/main" val="253105367"/>
                  </a:ext>
                </a:extLst>
              </a:tr>
              <a:tr h="219967">
                <a:tc>
                  <a:txBody>
                    <a:bodyPr/>
                    <a:lstStyle/>
                    <a:p>
                      <a:pPr algn="l" fontAlgn="b"/>
                      <a:r>
                        <a:rPr lang="en-US" sz="1000" b="0" i="0" u="none" strike="noStrike">
                          <a:solidFill>
                            <a:srgbClr val="000000"/>
                          </a:solidFill>
                          <a:effectLst/>
                          <a:latin typeface="Aptos Narrow" panose="020B0004020202020204" pitchFamily="34" charset="0"/>
                        </a:rPr>
                        <a:t>product_beveragestate</a:t>
                      </a:r>
                    </a:p>
                  </a:txBody>
                  <a:tcPr marL="9525" marR="9525" marT="9525" marB="0" anchor="b"/>
                </a:tc>
                <a:extLst>
                  <a:ext uri="{0D108BD9-81ED-4DB2-BD59-A6C34878D82A}">
                    <a16:rowId xmlns:a16="http://schemas.microsoft.com/office/drawing/2014/main" val="1193986133"/>
                  </a:ext>
                </a:extLst>
              </a:tr>
              <a:tr h="219967">
                <a:tc>
                  <a:txBody>
                    <a:bodyPr/>
                    <a:lstStyle/>
                    <a:p>
                      <a:pPr algn="l" fontAlgn="b"/>
                      <a:r>
                        <a:rPr lang="en-US" sz="1000" b="0" i="0" u="none" strike="noStrike">
                          <a:solidFill>
                            <a:srgbClr val="000000"/>
                          </a:solidFill>
                          <a:effectLst/>
                          <a:latin typeface="Aptos Narrow" panose="020B0004020202020204" pitchFamily="34" charset="0"/>
                        </a:rPr>
                        <a:t>cbs_product_hierarchy</a:t>
                      </a:r>
                    </a:p>
                  </a:txBody>
                  <a:tcPr marL="9525" marR="9525" marT="9525" marB="0" anchor="b"/>
                </a:tc>
                <a:extLst>
                  <a:ext uri="{0D108BD9-81ED-4DB2-BD59-A6C34878D82A}">
                    <a16:rowId xmlns:a16="http://schemas.microsoft.com/office/drawing/2014/main" val="2818271634"/>
                  </a:ext>
                </a:extLst>
              </a:tr>
              <a:tr h="148141">
                <a:tc>
                  <a:txBody>
                    <a:bodyPr/>
                    <a:lstStyle/>
                    <a:p>
                      <a:pPr algn="l" fontAlgn="b"/>
                      <a:r>
                        <a:rPr lang="en-US" sz="1000" b="0" i="0" u="none" strike="noStrike">
                          <a:solidFill>
                            <a:srgbClr val="000000"/>
                          </a:solidFill>
                          <a:effectLst/>
                          <a:latin typeface="Aptos Narrow" panose="020B0004020202020204" pitchFamily="34" charset="0"/>
                        </a:rPr>
                        <a:t>product_package</a:t>
                      </a:r>
                    </a:p>
                  </a:txBody>
                  <a:tcPr marL="9525" marR="9525" marT="9525" marB="0" anchor="b"/>
                </a:tc>
                <a:extLst>
                  <a:ext uri="{0D108BD9-81ED-4DB2-BD59-A6C34878D82A}">
                    <a16:rowId xmlns:a16="http://schemas.microsoft.com/office/drawing/2014/main" val="1030519946"/>
                  </a:ext>
                </a:extLst>
              </a:tr>
              <a:tr h="148141">
                <a:tc>
                  <a:txBody>
                    <a:bodyPr/>
                    <a:lstStyle/>
                    <a:p>
                      <a:pPr algn="l" fontAlgn="b"/>
                      <a:r>
                        <a:rPr lang="en-US" sz="1000" b="0" i="0" u="none" strike="noStrike">
                          <a:solidFill>
                            <a:srgbClr val="000000"/>
                          </a:solidFill>
                          <a:effectLst/>
                          <a:latin typeface="Aptos Narrow" panose="020B0004020202020204" pitchFamily="34" charset="0"/>
                        </a:rPr>
                        <a:t>product_vi5_pkg_cat</a:t>
                      </a:r>
                    </a:p>
                  </a:txBody>
                  <a:tcPr marL="9525" marR="9525" marT="9525" marB="0" anchor="b"/>
                </a:tc>
                <a:extLst>
                  <a:ext uri="{0D108BD9-81ED-4DB2-BD59-A6C34878D82A}">
                    <a16:rowId xmlns:a16="http://schemas.microsoft.com/office/drawing/2014/main" val="1753848558"/>
                  </a:ext>
                </a:extLst>
              </a:tr>
              <a:tr h="219967">
                <a:tc>
                  <a:txBody>
                    <a:bodyPr/>
                    <a:lstStyle/>
                    <a:p>
                      <a:pPr algn="l" fontAlgn="b"/>
                      <a:r>
                        <a:rPr lang="en-US" sz="1000" b="0" i="0" u="none" strike="noStrike">
                          <a:solidFill>
                            <a:srgbClr val="000000"/>
                          </a:solidFill>
                          <a:effectLst/>
                          <a:latin typeface="Aptos Narrow" panose="020B0004020202020204" pitchFamily="34" charset="0"/>
                        </a:rPr>
                        <a:t>product_beveragecategory</a:t>
                      </a:r>
                    </a:p>
                  </a:txBody>
                  <a:tcPr marL="9525" marR="9525" marT="9525" marB="0" anchor="b"/>
                </a:tc>
                <a:extLst>
                  <a:ext uri="{0D108BD9-81ED-4DB2-BD59-A6C34878D82A}">
                    <a16:rowId xmlns:a16="http://schemas.microsoft.com/office/drawing/2014/main" val="3288880986"/>
                  </a:ext>
                </a:extLst>
              </a:tr>
              <a:tr h="148141">
                <a:tc>
                  <a:txBody>
                    <a:bodyPr/>
                    <a:lstStyle/>
                    <a:p>
                      <a:pPr algn="l" fontAlgn="b"/>
                      <a:r>
                        <a:rPr lang="en-US" sz="1000" b="0" i="0" u="none" strike="noStrike">
                          <a:solidFill>
                            <a:srgbClr val="000000"/>
                          </a:solidFill>
                          <a:effectLst/>
                          <a:latin typeface="Aptos Narrow" panose="020B0004020202020204" pitchFamily="34" charset="0"/>
                        </a:rPr>
                        <a:t>cbs_foodservice_category_ref</a:t>
                      </a:r>
                    </a:p>
                  </a:txBody>
                  <a:tcPr marL="9525" marR="9525" marT="9525" marB="0" anchor="b"/>
                </a:tc>
                <a:extLst>
                  <a:ext uri="{0D108BD9-81ED-4DB2-BD59-A6C34878D82A}">
                    <a16:rowId xmlns:a16="http://schemas.microsoft.com/office/drawing/2014/main" val="1304977962"/>
                  </a:ext>
                </a:extLst>
              </a:tr>
              <a:tr h="148141">
                <a:tc>
                  <a:txBody>
                    <a:bodyPr/>
                    <a:lstStyle/>
                    <a:p>
                      <a:pPr algn="l" fontAlgn="b"/>
                      <a:r>
                        <a:rPr lang="en-US" sz="1000" b="0" i="0" u="none" strike="noStrike">
                          <a:solidFill>
                            <a:srgbClr val="000000"/>
                          </a:solidFill>
                          <a:effectLst/>
                          <a:latin typeface="Aptos Narrow" panose="020B0004020202020204" pitchFamily="34" charset="0"/>
                        </a:rPr>
                        <a:t>cbs_product_franchise_ref</a:t>
                      </a:r>
                    </a:p>
                  </a:txBody>
                  <a:tcPr marL="9525" marR="9525" marT="9525" marB="0" anchor="b"/>
                </a:tc>
                <a:extLst>
                  <a:ext uri="{0D108BD9-81ED-4DB2-BD59-A6C34878D82A}">
                    <a16:rowId xmlns:a16="http://schemas.microsoft.com/office/drawing/2014/main" val="2074115122"/>
                  </a:ext>
                </a:extLst>
              </a:tr>
              <a:tr h="148141">
                <a:tc>
                  <a:txBody>
                    <a:bodyPr/>
                    <a:lstStyle/>
                    <a:p>
                      <a:pPr algn="l" fontAlgn="b"/>
                      <a:r>
                        <a:rPr lang="en-US" sz="1000" b="0" i="0" u="none" strike="noStrike">
                          <a:solidFill>
                            <a:srgbClr val="000000"/>
                          </a:solidFill>
                          <a:effectLst/>
                          <a:latin typeface="Aptos Narrow" panose="020B0004020202020204" pitchFamily="34" charset="0"/>
                        </a:rPr>
                        <a:t>product_caloriecategory</a:t>
                      </a:r>
                    </a:p>
                  </a:txBody>
                  <a:tcPr marL="9525" marR="9525" marT="9525" marB="0" anchor="b"/>
                </a:tc>
                <a:extLst>
                  <a:ext uri="{0D108BD9-81ED-4DB2-BD59-A6C34878D82A}">
                    <a16:rowId xmlns:a16="http://schemas.microsoft.com/office/drawing/2014/main" val="2140295124"/>
                  </a:ext>
                </a:extLst>
              </a:tr>
              <a:tr h="95768">
                <a:tc>
                  <a:txBody>
                    <a:bodyPr/>
                    <a:lstStyle/>
                    <a:p>
                      <a:pPr algn="l" fontAlgn="b"/>
                      <a:r>
                        <a:rPr lang="en-US" sz="1000" b="0" i="0" u="none" strike="noStrike">
                          <a:solidFill>
                            <a:srgbClr val="FF0000"/>
                          </a:solidFill>
                          <a:effectLst/>
                          <a:highlight>
                            <a:srgbClr val="FBE2D5"/>
                          </a:highlight>
                          <a:latin typeface="Aptos Narrow" panose="020B0004020202020204" pitchFamily="34" charset="0"/>
                        </a:rPr>
                        <a:t>brand_mapping.txt</a:t>
                      </a:r>
                    </a:p>
                  </a:txBody>
                  <a:tcPr marL="9525" marR="9525" marT="9525" marB="0" anchor="b"/>
                </a:tc>
                <a:extLst>
                  <a:ext uri="{0D108BD9-81ED-4DB2-BD59-A6C34878D82A}">
                    <a16:rowId xmlns:a16="http://schemas.microsoft.com/office/drawing/2014/main" val="2705264868"/>
                  </a:ext>
                </a:extLst>
              </a:tr>
              <a:tr h="148141">
                <a:tc>
                  <a:txBody>
                    <a:bodyPr/>
                    <a:lstStyle/>
                    <a:p>
                      <a:pPr algn="l" fontAlgn="b"/>
                      <a:r>
                        <a:rPr lang="en-US" sz="1000" b="0" i="0" u="none" strike="noStrike">
                          <a:solidFill>
                            <a:srgbClr val="FF0000"/>
                          </a:solidFill>
                          <a:effectLst/>
                          <a:latin typeface="Aptos Narrow" panose="020B0004020202020204" pitchFamily="34" charset="0"/>
                        </a:rPr>
                        <a:t>upc_map.csv</a:t>
                      </a:r>
                    </a:p>
                  </a:txBody>
                  <a:tcPr marL="9525" marR="9525" marT="9525" marB="0" anchor="b"/>
                </a:tc>
                <a:extLst>
                  <a:ext uri="{0D108BD9-81ED-4DB2-BD59-A6C34878D82A}">
                    <a16:rowId xmlns:a16="http://schemas.microsoft.com/office/drawing/2014/main" val="751714050"/>
                  </a:ext>
                </a:extLst>
              </a:tr>
            </a:tbl>
          </a:graphicData>
        </a:graphic>
      </p:graphicFrame>
      <p:pic>
        <p:nvPicPr>
          <p:cNvPr id="2050" name="Picture 2">
            <a:extLst>
              <a:ext uri="{FF2B5EF4-FFF2-40B4-BE49-F238E27FC236}">
                <a16:creationId xmlns:a16="http://schemas.microsoft.com/office/drawing/2014/main" id="{D122BA4D-4C9E-9AEB-D350-957A361822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60" b="4342"/>
          <a:stretch/>
        </p:blipFill>
        <p:spPr bwMode="auto">
          <a:xfrm>
            <a:off x="796713" y="648938"/>
            <a:ext cx="1053278" cy="59748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3DFE55-4C3B-541B-EBF1-FB4B65F46EFE}"/>
              </a:ext>
            </a:extLst>
          </p:cNvPr>
          <p:cNvSpPr txBox="1"/>
          <p:nvPr/>
        </p:nvSpPr>
        <p:spPr>
          <a:xfrm>
            <a:off x="-3179135" y="-797442"/>
            <a:ext cx="184731" cy="369332"/>
          </a:xfrm>
          <a:prstGeom prst="rect">
            <a:avLst/>
          </a:prstGeom>
          <a:noFill/>
        </p:spPr>
        <p:txBody>
          <a:bodyPr wrap="none" rtlCol="0">
            <a:spAutoFit/>
          </a:bodyPr>
          <a:lstStyle/>
          <a:p>
            <a:endParaRPr lang="en-US"/>
          </a:p>
        </p:txBody>
      </p:sp>
      <p:graphicFrame>
        <p:nvGraphicFramePr>
          <p:cNvPr id="10" name="Table 9">
            <a:extLst>
              <a:ext uri="{FF2B5EF4-FFF2-40B4-BE49-F238E27FC236}">
                <a16:creationId xmlns:a16="http://schemas.microsoft.com/office/drawing/2014/main" id="{F7B517FA-C20A-DE1F-0246-F918139B3B93}"/>
              </a:ext>
            </a:extLst>
          </p:cNvPr>
          <p:cNvGraphicFramePr>
            <a:graphicFrameLocks noGrp="1"/>
          </p:cNvGraphicFramePr>
          <p:nvPr>
            <p:extLst>
              <p:ext uri="{D42A27DB-BD31-4B8C-83A1-F6EECF244321}">
                <p14:modId xmlns:p14="http://schemas.microsoft.com/office/powerpoint/2010/main" val="2365070144"/>
              </p:ext>
            </p:extLst>
          </p:nvPr>
        </p:nvGraphicFramePr>
        <p:xfrm>
          <a:off x="7080698" y="748878"/>
          <a:ext cx="2224216" cy="4630232"/>
        </p:xfrm>
        <a:graphic>
          <a:graphicData uri="http://schemas.openxmlformats.org/drawingml/2006/table">
            <a:tbl>
              <a:tblPr firstRow="1">
                <a:tableStyleId>{5C22544A-7EE6-4342-B048-85BDC9FD1C3A}</a:tableStyleId>
              </a:tblPr>
              <a:tblGrid>
                <a:gridCol w="2224216">
                  <a:extLst>
                    <a:ext uri="{9D8B030D-6E8A-4147-A177-3AD203B41FA5}">
                      <a16:colId xmlns:a16="http://schemas.microsoft.com/office/drawing/2014/main" val="432344256"/>
                    </a:ext>
                  </a:extLst>
                </a:gridCol>
              </a:tblGrid>
              <a:tr h="171263">
                <a:tc>
                  <a:txBody>
                    <a:bodyPr/>
                    <a:lstStyle/>
                    <a:p>
                      <a:pPr algn="ctr" fontAlgn="b"/>
                      <a:r>
                        <a:rPr lang="en-US" sz="1000" b="0" i="0" u="none" strike="noStrike">
                          <a:solidFill>
                            <a:schemeClr val="bg1"/>
                          </a:solidFill>
                          <a:effectLst/>
                          <a:latin typeface="Aptos Narrow" panose="020B0004020202020204" pitchFamily="34" charset="0"/>
                        </a:rPr>
                        <a:t>New Fields</a:t>
                      </a:r>
                    </a:p>
                  </a:txBody>
                  <a:tcPr marL="9525" marR="9525" marT="9525" marB="0" anchor="b"/>
                </a:tc>
                <a:extLst>
                  <a:ext uri="{0D108BD9-81ED-4DB2-BD59-A6C34878D82A}">
                    <a16:rowId xmlns:a16="http://schemas.microsoft.com/office/drawing/2014/main" val="1532853181"/>
                  </a:ext>
                </a:extLst>
              </a:tr>
              <a:tr h="165147">
                <a:tc>
                  <a:txBody>
                    <a:bodyPr/>
                    <a:lstStyle/>
                    <a:p>
                      <a:pPr marL="0" algn="l" defTabSz="914400" rtl="0" eaLnBrk="1" latinLnBrk="0" hangingPunct="1"/>
                      <a:r>
                        <a:rPr lang="en-US" sz="1000" b="0" kern="1200">
                          <a:solidFill>
                            <a:schemeClr val="dk1"/>
                          </a:solidFill>
                          <a:effectLst/>
                          <a:latin typeface="+mn-lt"/>
                          <a:ea typeface="+mn-ea"/>
                          <a:cs typeface="+mn-cs"/>
                        </a:rPr>
                        <a:t>source_type</a:t>
                      </a:r>
                    </a:p>
                  </a:txBody>
                  <a:tcPr marL="9525" marR="9525" marT="9525" marB="0" anchor="b"/>
                </a:tc>
                <a:extLst>
                  <a:ext uri="{0D108BD9-81ED-4DB2-BD59-A6C34878D82A}">
                    <a16:rowId xmlns:a16="http://schemas.microsoft.com/office/drawing/2014/main" val="737149871"/>
                  </a:ext>
                </a:extLst>
              </a:tr>
              <a:tr h="165147">
                <a:tc>
                  <a:txBody>
                    <a:bodyPr/>
                    <a:lstStyle/>
                    <a:p>
                      <a:r>
                        <a:rPr lang="en-US" sz="1000" b="0" kern="1200">
                          <a:solidFill>
                            <a:schemeClr val="dk1"/>
                          </a:solidFill>
                          <a:effectLst/>
                          <a:latin typeface="+mn-lt"/>
                          <a:ea typeface="+mn-ea"/>
                          <a:cs typeface="+mn-cs"/>
                        </a:rPr>
                        <a:t>system_brands</a:t>
                      </a:r>
                    </a:p>
                  </a:txBody>
                  <a:tcPr marL="9525" marR="9525" marT="9525" marB="0" anchor="b"/>
                </a:tc>
                <a:extLst>
                  <a:ext uri="{0D108BD9-81ED-4DB2-BD59-A6C34878D82A}">
                    <a16:rowId xmlns:a16="http://schemas.microsoft.com/office/drawing/2014/main" val="2155149113"/>
                  </a:ext>
                </a:extLst>
              </a:tr>
              <a:tr h="165147">
                <a:tc>
                  <a:txBody>
                    <a:bodyPr/>
                    <a:lstStyle/>
                    <a:p>
                      <a:r>
                        <a:rPr lang="en-US" sz="1000" b="0" kern="1200">
                          <a:solidFill>
                            <a:schemeClr val="dk1"/>
                          </a:solidFill>
                          <a:effectLst/>
                          <a:latin typeface="+mn-lt"/>
                          <a:ea typeface="+mn-ea"/>
                          <a:cs typeface="+mn-cs"/>
                        </a:rPr>
                        <a:t>manufacturer</a:t>
                      </a:r>
                    </a:p>
                  </a:txBody>
                  <a:tcPr marL="9525" marR="9525" marT="9525" marB="0" anchor="b"/>
                </a:tc>
                <a:extLst>
                  <a:ext uri="{0D108BD9-81ED-4DB2-BD59-A6C34878D82A}">
                    <a16:rowId xmlns:a16="http://schemas.microsoft.com/office/drawing/2014/main" val="2247102999"/>
                  </a:ext>
                </a:extLst>
              </a:tr>
              <a:tr h="165147">
                <a:tc>
                  <a:txBody>
                    <a:bodyPr/>
                    <a:lstStyle/>
                    <a:p>
                      <a:r>
                        <a:rPr lang="en-US" sz="1000" b="0" kern="1200">
                          <a:solidFill>
                            <a:schemeClr val="dk1"/>
                          </a:solidFill>
                          <a:effectLst/>
                          <a:latin typeface="+mn-lt"/>
                          <a:ea typeface="+mn-ea"/>
                          <a:cs typeface="+mn-cs"/>
                        </a:rPr>
                        <a:t>trademark</a:t>
                      </a:r>
                    </a:p>
                  </a:txBody>
                  <a:tcPr marL="9525" marR="9525" marT="9525" marB="0" anchor="b"/>
                </a:tc>
                <a:extLst>
                  <a:ext uri="{0D108BD9-81ED-4DB2-BD59-A6C34878D82A}">
                    <a16:rowId xmlns:a16="http://schemas.microsoft.com/office/drawing/2014/main" val="2484727043"/>
                  </a:ext>
                </a:extLst>
              </a:tr>
              <a:tr h="165147">
                <a:tc>
                  <a:txBody>
                    <a:bodyPr/>
                    <a:lstStyle/>
                    <a:p>
                      <a:r>
                        <a:rPr lang="en-US" sz="1000" b="0" kern="1200">
                          <a:solidFill>
                            <a:schemeClr val="dk1"/>
                          </a:solidFill>
                          <a:effectLst/>
                          <a:latin typeface="+mn-lt"/>
                          <a:ea typeface="+mn-ea"/>
                          <a:cs typeface="+mn-cs"/>
                        </a:rPr>
                        <a:t>brand</a:t>
                      </a:r>
                    </a:p>
                  </a:txBody>
                  <a:tcPr marL="9525" marR="9525" marT="9525" marB="0" anchor="b"/>
                </a:tc>
                <a:extLst>
                  <a:ext uri="{0D108BD9-81ED-4DB2-BD59-A6C34878D82A}">
                    <a16:rowId xmlns:a16="http://schemas.microsoft.com/office/drawing/2014/main" val="2940115979"/>
                  </a:ext>
                </a:extLst>
              </a:tr>
              <a:tr h="165147">
                <a:tc>
                  <a:txBody>
                    <a:bodyPr/>
                    <a:lstStyle/>
                    <a:p>
                      <a:r>
                        <a:rPr lang="en-US" sz="1000" b="0" kern="1200">
                          <a:solidFill>
                            <a:schemeClr val="dk1"/>
                          </a:solidFill>
                          <a:effectLst/>
                          <a:latin typeface="+mn-lt"/>
                          <a:ea typeface="+mn-ea"/>
                          <a:cs typeface="+mn-cs"/>
                        </a:rPr>
                        <a:t>beverage_product</a:t>
                      </a:r>
                    </a:p>
                  </a:txBody>
                  <a:tcPr marL="9525" marR="9525" marT="9525" marB="0" anchor="b"/>
                </a:tc>
                <a:extLst>
                  <a:ext uri="{0D108BD9-81ED-4DB2-BD59-A6C34878D82A}">
                    <a16:rowId xmlns:a16="http://schemas.microsoft.com/office/drawing/2014/main" val="1518321427"/>
                  </a:ext>
                </a:extLst>
              </a:tr>
              <a:tr h="165147">
                <a:tc>
                  <a:txBody>
                    <a:bodyPr/>
                    <a:lstStyle/>
                    <a:p>
                      <a:r>
                        <a:rPr lang="en-US" sz="1000" b="0" kern="1200">
                          <a:solidFill>
                            <a:schemeClr val="dk1"/>
                          </a:solidFill>
                          <a:effectLst/>
                          <a:latin typeface="+mn-lt"/>
                          <a:ea typeface="+mn-ea"/>
                          <a:cs typeface="+mn-cs"/>
                        </a:rPr>
                        <a:t>beverage_product_package</a:t>
                      </a:r>
                    </a:p>
                  </a:txBody>
                  <a:tcPr marL="9525" marR="9525" marT="9525" marB="0" anchor="ctr"/>
                </a:tc>
                <a:extLst>
                  <a:ext uri="{0D108BD9-81ED-4DB2-BD59-A6C34878D82A}">
                    <a16:rowId xmlns:a16="http://schemas.microsoft.com/office/drawing/2014/main" val="3390560483"/>
                  </a:ext>
                </a:extLst>
              </a:tr>
              <a:tr h="165147">
                <a:tc>
                  <a:txBody>
                    <a:bodyPr/>
                    <a:lstStyle/>
                    <a:p>
                      <a:r>
                        <a:rPr lang="en-US" sz="1000" b="0" kern="1200">
                          <a:solidFill>
                            <a:schemeClr val="dk1"/>
                          </a:solidFill>
                          <a:effectLst/>
                          <a:latin typeface="+mn-lt"/>
                          <a:ea typeface="+mn-ea"/>
                          <a:cs typeface="+mn-cs"/>
                        </a:rPr>
                        <a:t>package</a:t>
                      </a:r>
                    </a:p>
                  </a:txBody>
                  <a:tcPr marL="9525" marR="9525" marT="9525" marB="0" anchor="ctr"/>
                </a:tc>
                <a:extLst>
                  <a:ext uri="{0D108BD9-81ED-4DB2-BD59-A6C34878D82A}">
                    <a16:rowId xmlns:a16="http://schemas.microsoft.com/office/drawing/2014/main" val="899409818"/>
                  </a:ext>
                </a:extLst>
              </a:tr>
              <a:tr h="165147">
                <a:tc>
                  <a:txBody>
                    <a:bodyPr/>
                    <a:lstStyle/>
                    <a:p>
                      <a:r>
                        <a:rPr lang="en-US" sz="1000" b="0" kern="1200">
                          <a:solidFill>
                            <a:schemeClr val="dk1"/>
                          </a:solidFill>
                          <a:effectLst/>
                          <a:latin typeface="+mn-lt"/>
                          <a:ea typeface="+mn-ea"/>
                          <a:cs typeface="+mn-cs"/>
                        </a:rPr>
                        <a:t>package_category</a:t>
                      </a:r>
                    </a:p>
                  </a:txBody>
                  <a:tcPr marL="9525" marR="9525" marT="9525" marB="0" anchor="b"/>
                </a:tc>
                <a:extLst>
                  <a:ext uri="{0D108BD9-81ED-4DB2-BD59-A6C34878D82A}">
                    <a16:rowId xmlns:a16="http://schemas.microsoft.com/office/drawing/2014/main" val="3450771043"/>
                  </a:ext>
                </a:extLst>
              </a:tr>
              <a:tr h="165147">
                <a:tc>
                  <a:txBody>
                    <a:bodyPr/>
                    <a:lstStyle/>
                    <a:p>
                      <a:r>
                        <a:rPr lang="en-US" sz="1000" b="0" kern="1200">
                          <a:solidFill>
                            <a:schemeClr val="dk1"/>
                          </a:solidFill>
                          <a:effectLst/>
                          <a:latin typeface="+mn-lt"/>
                          <a:ea typeface="+mn-ea"/>
                          <a:cs typeface="+mn-cs"/>
                        </a:rPr>
                        <a:t>flavor</a:t>
                      </a:r>
                    </a:p>
                  </a:txBody>
                  <a:tcPr marL="9525" marR="9525" marT="9525" marB="0" anchor="b"/>
                </a:tc>
                <a:extLst>
                  <a:ext uri="{0D108BD9-81ED-4DB2-BD59-A6C34878D82A}">
                    <a16:rowId xmlns:a16="http://schemas.microsoft.com/office/drawing/2014/main" val="44630169"/>
                  </a:ext>
                </a:extLst>
              </a:tr>
              <a:tr h="165147">
                <a:tc>
                  <a:txBody>
                    <a:bodyPr/>
                    <a:lstStyle/>
                    <a:p>
                      <a:r>
                        <a:rPr lang="en-US" sz="1000" b="0" kern="1200">
                          <a:solidFill>
                            <a:schemeClr val="dk1"/>
                          </a:solidFill>
                          <a:effectLst/>
                          <a:latin typeface="+mn-lt"/>
                          <a:ea typeface="+mn-ea"/>
                          <a:cs typeface="+mn-cs"/>
                        </a:rPr>
                        <a:t>consumption</a:t>
                      </a:r>
                    </a:p>
                  </a:txBody>
                  <a:tcPr marL="9525" marR="9525" marT="9525" marB="0" anchor="b"/>
                </a:tc>
                <a:extLst>
                  <a:ext uri="{0D108BD9-81ED-4DB2-BD59-A6C34878D82A}">
                    <a16:rowId xmlns:a16="http://schemas.microsoft.com/office/drawing/2014/main" val="4164963602"/>
                  </a:ext>
                </a:extLst>
              </a:tr>
              <a:tr h="165147">
                <a:tc>
                  <a:txBody>
                    <a:bodyPr/>
                    <a:lstStyle/>
                    <a:p>
                      <a:r>
                        <a:rPr lang="en-US" sz="1000" b="0" kern="1200">
                          <a:solidFill>
                            <a:schemeClr val="dk1"/>
                          </a:solidFill>
                          <a:effectLst/>
                          <a:latin typeface="+mn-lt"/>
                          <a:ea typeface="+mn-ea"/>
                          <a:cs typeface="+mn-cs"/>
                        </a:rPr>
                        <a:t>ssd_type</a:t>
                      </a:r>
                    </a:p>
                  </a:txBody>
                  <a:tcPr marL="9525" marR="9525" marT="9525" marB="0" anchor="b"/>
                </a:tc>
                <a:extLst>
                  <a:ext uri="{0D108BD9-81ED-4DB2-BD59-A6C34878D82A}">
                    <a16:rowId xmlns:a16="http://schemas.microsoft.com/office/drawing/2014/main" val="3866353487"/>
                  </a:ext>
                </a:extLst>
              </a:tr>
              <a:tr h="165147">
                <a:tc>
                  <a:txBody>
                    <a:bodyPr/>
                    <a:lstStyle/>
                    <a:p>
                      <a:r>
                        <a:rPr lang="en-US" sz="1000" b="0" kern="1200">
                          <a:solidFill>
                            <a:schemeClr val="dk1"/>
                          </a:solidFill>
                          <a:effectLst/>
                          <a:latin typeface="+mn-lt"/>
                          <a:ea typeface="+mn-ea"/>
                          <a:cs typeface="+mn-cs"/>
                        </a:rPr>
                        <a:t>container</a:t>
                      </a:r>
                    </a:p>
                  </a:txBody>
                  <a:tcPr marL="9525" marR="9525" marT="9525" marB="0" anchor="b"/>
                </a:tc>
                <a:extLst>
                  <a:ext uri="{0D108BD9-81ED-4DB2-BD59-A6C34878D82A}">
                    <a16:rowId xmlns:a16="http://schemas.microsoft.com/office/drawing/2014/main" val="1274169959"/>
                  </a:ext>
                </a:extLst>
              </a:tr>
              <a:tr h="165147">
                <a:tc>
                  <a:txBody>
                    <a:bodyPr/>
                    <a:lstStyle/>
                    <a:p>
                      <a:r>
                        <a:rPr lang="en-US" sz="1000" b="0" kern="1200">
                          <a:solidFill>
                            <a:schemeClr val="dk1"/>
                          </a:solidFill>
                          <a:effectLst/>
                          <a:latin typeface="+mn-lt"/>
                          <a:ea typeface="+mn-ea"/>
                          <a:cs typeface="+mn-cs"/>
                        </a:rPr>
                        <a:t>calorie</a:t>
                      </a:r>
                    </a:p>
                  </a:txBody>
                  <a:tcPr marL="9525" marR="9525" marT="9525" marB="0" anchor="b"/>
                </a:tc>
                <a:extLst>
                  <a:ext uri="{0D108BD9-81ED-4DB2-BD59-A6C34878D82A}">
                    <a16:rowId xmlns:a16="http://schemas.microsoft.com/office/drawing/2014/main" val="3891203674"/>
                  </a:ext>
                </a:extLst>
              </a:tr>
              <a:tr h="165147">
                <a:tc>
                  <a:txBody>
                    <a:bodyPr/>
                    <a:lstStyle/>
                    <a:p>
                      <a:r>
                        <a:rPr lang="en-US" sz="1000" b="0" kern="1200">
                          <a:solidFill>
                            <a:schemeClr val="dk1"/>
                          </a:solidFill>
                          <a:effectLst/>
                          <a:latin typeface="+mn-lt"/>
                          <a:ea typeface="+mn-ea"/>
                          <a:cs typeface="+mn-cs"/>
                        </a:rPr>
                        <a:t>category</a:t>
                      </a:r>
                    </a:p>
                  </a:txBody>
                  <a:tcPr marL="9525" marR="9525" marT="9525" marB="0" anchor="b"/>
                </a:tc>
                <a:extLst>
                  <a:ext uri="{0D108BD9-81ED-4DB2-BD59-A6C34878D82A}">
                    <a16:rowId xmlns:a16="http://schemas.microsoft.com/office/drawing/2014/main" val="3523596821"/>
                  </a:ext>
                </a:extLst>
              </a:tr>
              <a:tr h="165147">
                <a:tc>
                  <a:txBody>
                    <a:bodyPr/>
                    <a:lstStyle/>
                    <a:p>
                      <a:r>
                        <a:rPr lang="en-US" sz="1000" b="0" kern="1200" err="1">
                          <a:solidFill>
                            <a:schemeClr val="dk1"/>
                          </a:solidFill>
                          <a:effectLst/>
                          <a:latin typeface="+mn-lt"/>
                          <a:ea typeface="+mn-ea"/>
                          <a:cs typeface="+mn-cs"/>
                        </a:rPr>
                        <a:t>innovation_per_base</a:t>
                      </a:r>
                      <a:endParaRPr lang="en-US" sz="1000" b="0" kern="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071201462"/>
                  </a:ext>
                </a:extLst>
              </a:tr>
              <a:tr h="165147">
                <a:tc>
                  <a:txBody>
                    <a:bodyPr/>
                    <a:lstStyle/>
                    <a:p>
                      <a:r>
                        <a:rPr lang="en-US" sz="1000" b="0" kern="1200">
                          <a:solidFill>
                            <a:schemeClr val="dk1"/>
                          </a:solidFill>
                          <a:effectLst/>
                          <a:latin typeface="+mn-lt"/>
                          <a:ea typeface="+mn-ea"/>
                          <a:cs typeface="+mn-cs"/>
                        </a:rPr>
                        <a:t>ired_route_to_market</a:t>
                      </a:r>
                    </a:p>
                  </a:txBody>
                  <a:tcPr marL="9525" marR="9525" marT="9525" marB="0" anchor="b"/>
                </a:tc>
                <a:extLst>
                  <a:ext uri="{0D108BD9-81ED-4DB2-BD59-A6C34878D82A}">
                    <a16:rowId xmlns:a16="http://schemas.microsoft.com/office/drawing/2014/main" val="3051475117"/>
                  </a:ext>
                </a:extLst>
              </a:tr>
              <a:tr h="165147">
                <a:tc>
                  <a:txBody>
                    <a:bodyPr/>
                    <a:lstStyle/>
                    <a:p>
                      <a:r>
                        <a:rPr lang="en-US" sz="1000" b="0" kern="1200">
                          <a:solidFill>
                            <a:schemeClr val="dk1"/>
                          </a:solidFill>
                          <a:effectLst/>
                          <a:latin typeface="+mn-lt"/>
                          <a:ea typeface="+mn-ea"/>
                          <a:cs typeface="+mn-cs"/>
                        </a:rPr>
                        <a:t>ired_elt_category</a:t>
                      </a:r>
                    </a:p>
                  </a:txBody>
                  <a:tcPr marL="9525" marR="9525" marT="9525" marB="0" anchor="b"/>
                </a:tc>
                <a:extLst>
                  <a:ext uri="{0D108BD9-81ED-4DB2-BD59-A6C34878D82A}">
                    <a16:rowId xmlns:a16="http://schemas.microsoft.com/office/drawing/2014/main" val="884370910"/>
                  </a:ext>
                </a:extLst>
              </a:tr>
              <a:tr h="165147">
                <a:tc>
                  <a:txBody>
                    <a:bodyPr/>
                    <a:lstStyle/>
                    <a:p>
                      <a:r>
                        <a:rPr lang="en-US" sz="1000" b="0" kern="1200">
                          <a:solidFill>
                            <a:schemeClr val="dk1"/>
                          </a:solidFill>
                          <a:effectLst/>
                          <a:latin typeface="+mn-lt"/>
                          <a:ea typeface="+mn-ea"/>
                          <a:cs typeface="+mn-cs"/>
                        </a:rPr>
                        <a:t>ired_perf_mgmt_sub_category</a:t>
                      </a:r>
                    </a:p>
                  </a:txBody>
                  <a:tcPr marL="9525" marR="9525" marT="9525" marB="0" anchor="b"/>
                </a:tc>
                <a:extLst>
                  <a:ext uri="{0D108BD9-81ED-4DB2-BD59-A6C34878D82A}">
                    <a16:rowId xmlns:a16="http://schemas.microsoft.com/office/drawing/2014/main" val="584373013"/>
                  </a:ext>
                </a:extLst>
              </a:tr>
              <a:tr h="165147">
                <a:tc>
                  <a:txBody>
                    <a:bodyPr/>
                    <a:lstStyle/>
                    <a:p>
                      <a:r>
                        <a:rPr lang="en-US" sz="1000" b="0" kern="1200">
                          <a:solidFill>
                            <a:schemeClr val="dk1"/>
                          </a:solidFill>
                          <a:effectLst/>
                          <a:latin typeface="+mn-lt"/>
                          <a:ea typeface="+mn-ea"/>
                          <a:cs typeface="+mn-cs"/>
                        </a:rPr>
                        <a:t>ired_consumption</a:t>
                      </a:r>
                    </a:p>
                  </a:txBody>
                  <a:tcPr marL="9525" marR="9525" marT="9525" marB="0" anchor="b"/>
                </a:tc>
                <a:extLst>
                  <a:ext uri="{0D108BD9-81ED-4DB2-BD59-A6C34878D82A}">
                    <a16:rowId xmlns:a16="http://schemas.microsoft.com/office/drawing/2014/main" val="1348718759"/>
                  </a:ext>
                </a:extLst>
              </a:tr>
              <a:tr h="165147">
                <a:tc>
                  <a:txBody>
                    <a:bodyPr/>
                    <a:lstStyle/>
                    <a:p>
                      <a:r>
                        <a:rPr lang="en-US" sz="1000" b="0" kern="1200">
                          <a:solidFill>
                            <a:schemeClr val="dk1"/>
                          </a:solidFill>
                          <a:effectLst/>
                          <a:latin typeface="+mn-lt"/>
                          <a:ea typeface="+mn-ea"/>
                          <a:cs typeface="+mn-cs"/>
                        </a:rPr>
                        <a:t>ired_business_review_category</a:t>
                      </a:r>
                    </a:p>
                  </a:txBody>
                  <a:tcPr marL="9525" marR="9525" marT="9525" marB="0" anchor="b"/>
                </a:tc>
                <a:extLst>
                  <a:ext uri="{0D108BD9-81ED-4DB2-BD59-A6C34878D82A}">
                    <a16:rowId xmlns:a16="http://schemas.microsoft.com/office/drawing/2014/main" val="3043757004"/>
                  </a:ext>
                </a:extLst>
              </a:tr>
              <a:tr h="165147">
                <a:tc>
                  <a:txBody>
                    <a:bodyPr/>
                    <a:lstStyle/>
                    <a:p>
                      <a:r>
                        <a:rPr lang="en-US" sz="1000" b="0" kern="1200">
                          <a:solidFill>
                            <a:schemeClr val="dk1"/>
                          </a:solidFill>
                          <a:effectLst/>
                          <a:latin typeface="+mn-lt"/>
                          <a:ea typeface="+mn-ea"/>
                          <a:cs typeface="+mn-cs"/>
                        </a:rPr>
                        <a:t>ired_system_brands</a:t>
                      </a:r>
                    </a:p>
                  </a:txBody>
                  <a:tcPr marL="9525" marR="9525" marT="9525" marB="0" anchor="b"/>
                </a:tc>
                <a:extLst>
                  <a:ext uri="{0D108BD9-81ED-4DB2-BD59-A6C34878D82A}">
                    <a16:rowId xmlns:a16="http://schemas.microsoft.com/office/drawing/2014/main" val="2818892530"/>
                  </a:ext>
                </a:extLst>
              </a:tr>
              <a:tr h="165147">
                <a:tc>
                  <a:txBody>
                    <a:bodyPr/>
                    <a:lstStyle/>
                    <a:p>
                      <a:r>
                        <a:rPr lang="en-US" sz="1000" b="0" kern="1200">
                          <a:solidFill>
                            <a:schemeClr val="dk1"/>
                          </a:solidFill>
                          <a:effectLst/>
                          <a:latin typeface="+mn-lt"/>
                          <a:ea typeface="+mn-ea"/>
                          <a:cs typeface="+mn-cs"/>
                        </a:rPr>
                        <a:t>ired_key_manufacturer</a:t>
                      </a:r>
                    </a:p>
                  </a:txBody>
                  <a:tcPr marL="9525" marR="9525" marT="9525" marB="0" anchor="b"/>
                </a:tc>
                <a:extLst>
                  <a:ext uri="{0D108BD9-81ED-4DB2-BD59-A6C34878D82A}">
                    <a16:rowId xmlns:a16="http://schemas.microsoft.com/office/drawing/2014/main" val="2842014610"/>
                  </a:ext>
                </a:extLst>
              </a:tr>
              <a:tr h="165147">
                <a:tc>
                  <a:txBody>
                    <a:bodyPr/>
                    <a:lstStyle/>
                    <a:p>
                      <a:r>
                        <a:rPr lang="en-US" sz="1000" b="0" kern="1200">
                          <a:solidFill>
                            <a:schemeClr val="dk1"/>
                          </a:solidFill>
                          <a:effectLst/>
                          <a:latin typeface="+mn-lt"/>
                          <a:ea typeface="+mn-ea"/>
                          <a:cs typeface="+mn-cs"/>
                        </a:rPr>
                        <a:t>ired_key_trademark</a:t>
                      </a:r>
                    </a:p>
                  </a:txBody>
                  <a:tcPr marL="9525" marR="9525" marT="9525" marB="0" anchor="b"/>
                </a:tc>
                <a:extLst>
                  <a:ext uri="{0D108BD9-81ED-4DB2-BD59-A6C34878D82A}">
                    <a16:rowId xmlns:a16="http://schemas.microsoft.com/office/drawing/2014/main" val="3400860164"/>
                  </a:ext>
                </a:extLst>
              </a:tr>
              <a:tr h="165147">
                <a:tc>
                  <a:txBody>
                    <a:bodyPr/>
                    <a:lstStyle/>
                    <a:p>
                      <a:r>
                        <a:rPr lang="en-US" sz="1000" b="0" kern="1200">
                          <a:solidFill>
                            <a:schemeClr val="dk1"/>
                          </a:solidFill>
                          <a:effectLst/>
                          <a:latin typeface="+mn-lt"/>
                          <a:ea typeface="+mn-ea"/>
                          <a:cs typeface="+mn-cs"/>
                        </a:rPr>
                        <a:t>ired_key_brand</a:t>
                      </a:r>
                    </a:p>
                  </a:txBody>
                  <a:tcPr marL="9525" marR="9525" marT="9525" marB="0" anchor="b"/>
                </a:tc>
                <a:extLst>
                  <a:ext uri="{0D108BD9-81ED-4DB2-BD59-A6C34878D82A}">
                    <a16:rowId xmlns:a16="http://schemas.microsoft.com/office/drawing/2014/main" val="2617045113"/>
                  </a:ext>
                </a:extLst>
              </a:tr>
              <a:tr h="165147">
                <a:tc>
                  <a:txBody>
                    <a:bodyPr/>
                    <a:lstStyle/>
                    <a:p>
                      <a:r>
                        <a:rPr lang="en-US" sz="1000" b="0" kern="1200">
                          <a:solidFill>
                            <a:schemeClr val="dk1"/>
                          </a:solidFill>
                          <a:effectLst/>
                          <a:latin typeface="+mn-lt"/>
                          <a:ea typeface="+mn-ea"/>
                          <a:cs typeface="+mn-cs"/>
                        </a:rPr>
                        <a:t>ired_key_package</a:t>
                      </a:r>
                    </a:p>
                  </a:txBody>
                  <a:tcPr marL="9525" marR="9525" marT="9525" marB="0" anchor="b"/>
                </a:tc>
                <a:extLst>
                  <a:ext uri="{0D108BD9-81ED-4DB2-BD59-A6C34878D82A}">
                    <a16:rowId xmlns:a16="http://schemas.microsoft.com/office/drawing/2014/main" val="2537729996"/>
                  </a:ext>
                </a:extLst>
              </a:tr>
              <a:tr h="1651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dk1"/>
                          </a:solidFill>
                          <a:effectLst/>
                          <a:latin typeface="+mn-lt"/>
                          <a:ea typeface="+mn-ea"/>
                          <a:cs typeface="+mn-cs"/>
                        </a:rPr>
                        <a:t>ired_key_flavor</a:t>
                      </a:r>
                    </a:p>
                  </a:txBody>
                  <a:tcPr marL="9525" marR="9525" marT="9525" marB="0" anchor="b"/>
                </a:tc>
                <a:extLst>
                  <a:ext uri="{0D108BD9-81ED-4DB2-BD59-A6C34878D82A}">
                    <a16:rowId xmlns:a16="http://schemas.microsoft.com/office/drawing/2014/main" val="2178643414"/>
                  </a:ext>
                </a:extLst>
              </a:tr>
            </a:tbl>
          </a:graphicData>
        </a:graphic>
      </p:graphicFrame>
    </p:spTree>
    <p:extLst>
      <p:ext uri="{BB962C8B-B14F-4D97-AF65-F5344CB8AC3E}">
        <p14:creationId xmlns:p14="http://schemas.microsoft.com/office/powerpoint/2010/main" val="314790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A3696-F8A3-C9B7-A74E-FE990A2AEBB1}"/>
              </a:ext>
            </a:extLst>
          </p:cNvPr>
          <p:cNvSpPr>
            <a:spLocks noGrp="1"/>
          </p:cNvSpPr>
          <p:nvPr>
            <p:ph type="title"/>
          </p:nvPr>
        </p:nvSpPr>
        <p:spPr>
          <a:xfrm>
            <a:off x="0" y="0"/>
            <a:ext cx="10972799" cy="611504"/>
          </a:xfrm>
        </p:spPr>
        <p:txBody>
          <a:bodyPr>
            <a:normAutofit/>
          </a:bodyPr>
          <a:lstStyle/>
          <a:p>
            <a:r>
              <a:rPr lang="en-US"/>
              <a:t>Next Steps</a:t>
            </a:r>
          </a:p>
        </p:txBody>
      </p:sp>
      <p:sp>
        <p:nvSpPr>
          <p:cNvPr id="4" name="TextBox 3">
            <a:extLst>
              <a:ext uri="{FF2B5EF4-FFF2-40B4-BE49-F238E27FC236}">
                <a16:creationId xmlns:a16="http://schemas.microsoft.com/office/drawing/2014/main" id="{5AA2B958-937E-30C5-A77C-3EF7265FD83D}"/>
              </a:ext>
            </a:extLst>
          </p:cNvPr>
          <p:cNvSpPr txBox="1"/>
          <p:nvPr/>
        </p:nvSpPr>
        <p:spPr>
          <a:xfrm flipH="1">
            <a:off x="333374" y="1057800"/>
            <a:ext cx="10010775" cy="3970318"/>
          </a:xfrm>
          <a:prstGeom prst="rect">
            <a:avLst/>
          </a:prstGeom>
          <a:noFill/>
        </p:spPr>
        <p:txBody>
          <a:bodyPr wrap="square" lIns="91440" tIns="45720" rIns="91440" bIns="45720" rtlCol="0" anchor="t">
            <a:spAutoFit/>
          </a:bodyPr>
          <a:lstStyle/>
          <a:p>
            <a:pPr marL="285750" indent="-285750">
              <a:buFont typeface="Calibri" panose="020B0604020202020204" pitchFamily="34" charset="0"/>
              <a:buChar char="-"/>
            </a:pPr>
            <a:r>
              <a:rPr lang="en-US"/>
              <a:t>Complete Prework: 15 of 21 to be completed by 8/2, 6 of 21 will continue past 8/2 (Financials, CDE)</a:t>
            </a:r>
            <a:endParaRPr lang="en-US">
              <a:ea typeface="Calibri" panose="020F0502020204030204"/>
              <a:cs typeface="Calibri" panose="020F0502020204030204"/>
            </a:endParaRPr>
          </a:p>
          <a:p>
            <a:pPr marL="285750" indent="-285750">
              <a:buFont typeface="Calibri" panose="020B0604020202020204" pitchFamily="34" charset="0"/>
              <a:buChar char="-"/>
            </a:pPr>
            <a:r>
              <a:rPr lang="en-US"/>
              <a:t>As we complete prework we will be working on ingestion to SSDP</a:t>
            </a:r>
            <a:endParaRPr lang="en-US">
              <a:ea typeface="Calibri" panose="020F0502020204030204"/>
              <a:cs typeface="Calibri" panose="020F0502020204030204"/>
            </a:endParaRPr>
          </a:p>
          <a:p>
            <a:pPr marL="285750" indent="-285750">
              <a:buFont typeface="Calibri" panose="020B0604020202020204" pitchFamily="34" charset="0"/>
              <a:buChar char="-"/>
            </a:pPr>
            <a:r>
              <a:rPr lang="en-US"/>
              <a:t>Testing of self-service Power BI semantic model connected to Framework 2.0</a:t>
            </a:r>
            <a:endParaRPr lang="en-US">
              <a:ea typeface="Calibri" panose="020F0502020204030204"/>
              <a:cs typeface="Calibri" panose="020F0502020204030204"/>
            </a:endParaRPr>
          </a:p>
          <a:p>
            <a:pPr marL="742950" lvl="1" indent="-285750">
              <a:buFont typeface="Calibri"/>
              <a:buChar char="-"/>
            </a:pPr>
            <a:r>
              <a:rPr lang="en-US">
                <a:ea typeface="Calibri" panose="020F0502020204030204"/>
                <a:cs typeface="Calibri" panose="020F0502020204030204"/>
              </a:rPr>
              <a:t>IRED Explorer: </a:t>
            </a:r>
          </a:p>
          <a:p>
            <a:pPr marL="1200150" lvl="2" indent="-285750">
              <a:buFont typeface="Calibri"/>
              <a:buChar char="-"/>
            </a:pPr>
            <a:r>
              <a:rPr lang="en-US">
                <a:ea typeface="Calibri" panose="020F0502020204030204"/>
                <a:cs typeface="Calibri" panose="020F0502020204030204"/>
              </a:rPr>
              <a:t>NTT &amp; Terry’s team to test 8/26 to 9/6</a:t>
            </a:r>
          </a:p>
          <a:p>
            <a:pPr marL="1200150" lvl="2" indent="-285750">
              <a:buFont typeface="Calibri"/>
              <a:buChar char="-"/>
            </a:pPr>
            <a:r>
              <a:rPr lang="en-US">
                <a:ea typeface="Calibri" panose="020F0502020204030204"/>
                <a:cs typeface="Calibri" panose="020F0502020204030204"/>
              </a:rPr>
              <a:t>POs, Craig’s Team, and other users can do UAT 9/9 through 11/1</a:t>
            </a:r>
          </a:p>
          <a:p>
            <a:pPr marL="742950" lvl="1" indent="-285750">
              <a:buFont typeface="Calibri"/>
              <a:buChar char="-"/>
            </a:pPr>
            <a:r>
              <a:rPr lang="en-US">
                <a:ea typeface="Calibri" panose="020F0502020204030204"/>
                <a:cs typeface="Calibri" panose="020F0502020204030204"/>
              </a:rPr>
              <a:t>Invoice:</a:t>
            </a:r>
          </a:p>
          <a:p>
            <a:pPr marL="1200150" lvl="2" indent="-285750">
              <a:buFont typeface="Calibri"/>
              <a:buChar char="-"/>
            </a:pPr>
            <a:r>
              <a:rPr lang="en-US">
                <a:ea typeface="Calibri" panose="020F0502020204030204"/>
                <a:cs typeface="Calibri" panose="020F0502020204030204"/>
              </a:rPr>
              <a:t>NTT &amp; Terry’s Team to test 9/9 through 9/20</a:t>
            </a:r>
          </a:p>
          <a:p>
            <a:pPr marL="1200150" lvl="2" indent="-285750">
              <a:buFont typeface="Calibri"/>
              <a:buChar char="-"/>
            </a:pPr>
            <a:r>
              <a:rPr lang="en-US">
                <a:ea typeface="Calibri" panose="020F0502020204030204"/>
                <a:cs typeface="Calibri" panose="020F0502020204030204"/>
              </a:rPr>
              <a:t>POs, Craig’s Team, and other users can do UAT 9/23 through 11/15</a:t>
            </a:r>
          </a:p>
          <a:p>
            <a:pPr marL="742950" lvl="1" indent="-285750">
              <a:buFont typeface="Calibri"/>
              <a:buChar char="-"/>
            </a:pPr>
            <a:r>
              <a:rPr lang="en-US">
                <a:ea typeface="Calibri" panose="020F0502020204030204"/>
                <a:cs typeface="Calibri" panose="020F0502020204030204"/>
              </a:rPr>
              <a:t>RMS:</a:t>
            </a:r>
          </a:p>
          <a:p>
            <a:pPr marL="1200150" lvl="2" indent="-285750">
              <a:buFont typeface="Calibri"/>
              <a:buChar char="-"/>
            </a:pPr>
            <a:r>
              <a:rPr lang="en-US">
                <a:ea typeface="Calibri" panose="020F0502020204030204"/>
                <a:cs typeface="Calibri" panose="020F0502020204030204"/>
              </a:rPr>
              <a:t>NTT &amp; Terry’s Team to test 9/23 through 10/4</a:t>
            </a:r>
          </a:p>
          <a:p>
            <a:pPr marL="1200150" lvl="2" indent="-285750">
              <a:buFont typeface="Calibri"/>
              <a:buChar char="-"/>
            </a:pPr>
            <a:r>
              <a:rPr lang="en-US">
                <a:ea typeface="Calibri" panose="020F0502020204030204"/>
                <a:cs typeface="Calibri" panose="020F0502020204030204"/>
              </a:rPr>
              <a:t>POs, Craig’s Team, and other users can do UAT 10/7 through 11/29</a:t>
            </a:r>
          </a:p>
          <a:p>
            <a:pPr marL="285750" indent="-285750">
              <a:buFont typeface="Calibri" panose="020B0604020202020204" pitchFamily="34" charset="0"/>
              <a:buChar char="-"/>
            </a:pPr>
            <a:r>
              <a:rPr lang="en-US"/>
              <a:t>Go-Live for self-service Semantic Models: 1 week after UAT sign-off (confirm with roadmap)</a:t>
            </a:r>
          </a:p>
          <a:p>
            <a:pPr marL="285750" indent="-285750">
              <a:buFont typeface="Calibri" panose="020B0604020202020204" pitchFamily="34" charset="0"/>
              <a:buChar char="-"/>
            </a:pPr>
            <a:r>
              <a:rPr lang="en-US"/>
              <a:t>Our next meeting will focus on designs for PRx &amp; NAOUS (8/30)</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78567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S_UNIQUEID" val="25631"/>
</p:tagLst>
</file>

<file path=ppt/tags/tag11.xml><?xml version="1.0" encoding="utf-8"?>
<p:tagLst xmlns:a="http://schemas.openxmlformats.org/drawingml/2006/main" xmlns:r="http://schemas.openxmlformats.org/officeDocument/2006/relationships" xmlns:p="http://schemas.openxmlformats.org/presentationml/2006/main">
  <p:tag name="AS_UNIQUEID" val="25632"/>
</p:tagLst>
</file>

<file path=ppt/tags/tag12.xml><?xml version="1.0" encoding="utf-8"?>
<p:tagLst xmlns:a="http://schemas.openxmlformats.org/drawingml/2006/main" xmlns:r="http://schemas.openxmlformats.org/officeDocument/2006/relationships" xmlns:p="http://schemas.openxmlformats.org/presentationml/2006/main">
  <p:tag name="AS_UNIQUEID" val="25633"/>
</p:tagLst>
</file>

<file path=ppt/tags/tag13.xml><?xml version="1.0" encoding="utf-8"?>
<p:tagLst xmlns:a="http://schemas.openxmlformats.org/drawingml/2006/main" xmlns:r="http://schemas.openxmlformats.org/officeDocument/2006/relationships" xmlns:p="http://schemas.openxmlformats.org/presentationml/2006/main">
  <p:tag name="AS_UNIQUEID" val="25634"/>
</p:tagLst>
</file>

<file path=ppt/tags/tag14.xml><?xml version="1.0" encoding="utf-8"?>
<p:tagLst xmlns:a="http://schemas.openxmlformats.org/drawingml/2006/main" xmlns:r="http://schemas.openxmlformats.org/officeDocument/2006/relationships" xmlns:p="http://schemas.openxmlformats.org/presentationml/2006/main">
  <p:tag name="AS_UNIQUEID" val="25636"/>
</p:tagLst>
</file>

<file path=ppt/tags/tag15.xml><?xml version="1.0" encoding="utf-8"?>
<p:tagLst xmlns:a="http://schemas.openxmlformats.org/drawingml/2006/main" xmlns:r="http://schemas.openxmlformats.org/officeDocument/2006/relationships" xmlns:p="http://schemas.openxmlformats.org/presentationml/2006/main">
  <p:tag name="AS_UNIQUEID" val="25637"/>
</p:tagLst>
</file>

<file path=ppt/tags/tag16.xml><?xml version="1.0" encoding="utf-8"?>
<p:tagLst xmlns:a="http://schemas.openxmlformats.org/drawingml/2006/main" xmlns:r="http://schemas.openxmlformats.org/officeDocument/2006/relationships" xmlns:p="http://schemas.openxmlformats.org/presentationml/2006/main">
  <p:tag name="AS_UNIQUEID" val="25638"/>
</p:tagLst>
</file>

<file path=ppt/tags/tag17.xml><?xml version="1.0" encoding="utf-8"?>
<p:tagLst xmlns:a="http://schemas.openxmlformats.org/drawingml/2006/main" xmlns:r="http://schemas.openxmlformats.org/officeDocument/2006/relationships" xmlns:p="http://schemas.openxmlformats.org/presentationml/2006/main">
  <p:tag name="AS_UNIQUEID" val="25639"/>
</p:tagLst>
</file>

<file path=ppt/tags/tag18.xml><?xml version="1.0" encoding="utf-8"?>
<p:tagLst xmlns:a="http://schemas.openxmlformats.org/drawingml/2006/main" xmlns:r="http://schemas.openxmlformats.org/officeDocument/2006/relationships" xmlns:p="http://schemas.openxmlformats.org/presentationml/2006/main">
  <p:tag name="AS_UNIQUEID" val="25640"/>
</p:tagLst>
</file>

<file path=ppt/tags/tag19.xml><?xml version="1.0" encoding="utf-8"?>
<p:tagLst xmlns:a="http://schemas.openxmlformats.org/drawingml/2006/main" xmlns:r="http://schemas.openxmlformats.org/officeDocument/2006/relationships" xmlns:p="http://schemas.openxmlformats.org/presentationml/2006/main">
  <p:tag name="AS_UNIQUEID" val="25642"/>
</p:tagLst>
</file>

<file path=ppt/tags/tag2.xml><?xml version="1.0" encoding="utf-8"?>
<p:tagLst xmlns:a="http://schemas.openxmlformats.org/drawingml/2006/main" xmlns:r="http://schemas.openxmlformats.org/officeDocument/2006/relationships" xmlns:p="http://schemas.openxmlformats.org/presentationml/2006/main">
  <p:tag name="AS_UNIQUEID" val="25652"/>
</p:tagLst>
</file>

<file path=ppt/tags/tag20.xml><?xml version="1.0" encoding="utf-8"?>
<p:tagLst xmlns:a="http://schemas.openxmlformats.org/drawingml/2006/main" xmlns:r="http://schemas.openxmlformats.org/officeDocument/2006/relationships" xmlns:p="http://schemas.openxmlformats.org/presentationml/2006/main">
  <p:tag name="AS_UNIQUEID" val="25643"/>
</p:tagLst>
</file>

<file path=ppt/tags/tag21.xml><?xml version="1.0" encoding="utf-8"?>
<p:tagLst xmlns:a="http://schemas.openxmlformats.org/drawingml/2006/main" xmlns:r="http://schemas.openxmlformats.org/officeDocument/2006/relationships" xmlns:p="http://schemas.openxmlformats.org/presentationml/2006/main">
  <p:tag name="AS_UNIQUEID" val="25644"/>
</p:tagLst>
</file>

<file path=ppt/tags/tag22.xml><?xml version="1.0" encoding="utf-8"?>
<p:tagLst xmlns:a="http://schemas.openxmlformats.org/drawingml/2006/main" xmlns:r="http://schemas.openxmlformats.org/officeDocument/2006/relationships" xmlns:p="http://schemas.openxmlformats.org/presentationml/2006/main">
  <p:tag name="AS_UNIQUEID" val="25645"/>
</p:tagLst>
</file>

<file path=ppt/tags/tag23.xml><?xml version="1.0" encoding="utf-8"?>
<p:tagLst xmlns:a="http://schemas.openxmlformats.org/drawingml/2006/main" xmlns:r="http://schemas.openxmlformats.org/officeDocument/2006/relationships" xmlns:p="http://schemas.openxmlformats.org/presentationml/2006/main">
  <p:tag name="AS_UNIQUEID" val="25646"/>
</p:tagLst>
</file>

<file path=ppt/tags/tag24.xml><?xml version="1.0" encoding="utf-8"?>
<p:tagLst xmlns:a="http://schemas.openxmlformats.org/drawingml/2006/main" xmlns:r="http://schemas.openxmlformats.org/officeDocument/2006/relationships" xmlns:p="http://schemas.openxmlformats.org/presentationml/2006/main">
  <p:tag name="AS_UNIQUEID" val="25647"/>
</p:tagLst>
</file>

<file path=ppt/tags/tag25.xml><?xml version="1.0" encoding="utf-8"?>
<p:tagLst xmlns:a="http://schemas.openxmlformats.org/drawingml/2006/main" xmlns:r="http://schemas.openxmlformats.org/officeDocument/2006/relationships" xmlns:p="http://schemas.openxmlformats.org/presentationml/2006/main">
  <p:tag name="AS_UNIQUEID" val="25648"/>
</p:tagLst>
</file>

<file path=ppt/tags/tag26.xml><?xml version="1.0" encoding="utf-8"?>
<p:tagLst xmlns:a="http://schemas.openxmlformats.org/drawingml/2006/main" xmlns:r="http://schemas.openxmlformats.org/officeDocument/2006/relationships" xmlns:p="http://schemas.openxmlformats.org/presentationml/2006/main">
  <p:tag name="AS_UNIQUEID" val="25649"/>
</p:tagLst>
</file>

<file path=ppt/tags/tag27.xml><?xml version="1.0" encoding="utf-8"?>
<p:tagLst xmlns:a="http://schemas.openxmlformats.org/drawingml/2006/main" xmlns:r="http://schemas.openxmlformats.org/officeDocument/2006/relationships" xmlns:p="http://schemas.openxmlformats.org/presentationml/2006/main">
  <p:tag name="AS_UNIQUEID" val="25636"/>
</p:tagLst>
</file>

<file path=ppt/tags/tag28.xml><?xml version="1.0" encoding="utf-8"?>
<p:tagLst xmlns:a="http://schemas.openxmlformats.org/drawingml/2006/main" xmlns:r="http://schemas.openxmlformats.org/officeDocument/2006/relationships" xmlns:p="http://schemas.openxmlformats.org/presentationml/2006/main">
  <p:tag name="AS_UNIQUEID" val="25637"/>
</p:tagLst>
</file>

<file path=ppt/tags/tag29.xml><?xml version="1.0" encoding="utf-8"?>
<p:tagLst xmlns:a="http://schemas.openxmlformats.org/drawingml/2006/main" xmlns:r="http://schemas.openxmlformats.org/officeDocument/2006/relationships" xmlns:p="http://schemas.openxmlformats.org/presentationml/2006/main">
  <p:tag name="AS_UNIQUEID" val="25638"/>
</p:tagLst>
</file>

<file path=ppt/tags/tag3.xml><?xml version="1.0" encoding="utf-8"?>
<p:tagLst xmlns:a="http://schemas.openxmlformats.org/drawingml/2006/main" xmlns:r="http://schemas.openxmlformats.org/officeDocument/2006/relationships" xmlns:p="http://schemas.openxmlformats.org/presentationml/2006/main">
  <p:tag name="AS_UNIQUEID" val="25653"/>
</p:tagLst>
</file>

<file path=ppt/tags/tag30.xml><?xml version="1.0" encoding="utf-8"?>
<p:tagLst xmlns:a="http://schemas.openxmlformats.org/drawingml/2006/main" xmlns:r="http://schemas.openxmlformats.org/officeDocument/2006/relationships" xmlns:p="http://schemas.openxmlformats.org/presentationml/2006/main">
  <p:tag name="AS_UNIQUEID" val="25639"/>
</p:tagLst>
</file>

<file path=ppt/tags/tag31.xml><?xml version="1.0" encoding="utf-8"?>
<p:tagLst xmlns:a="http://schemas.openxmlformats.org/drawingml/2006/main" xmlns:r="http://schemas.openxmlformats.org/officeDocument/2006/relationships" xmlns:p="http://schemas.openxmlformats.org/presentationml/2006/main">
  <p:tag name="AS_UNIQUEID" val="25640"/>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S_UNIQUEID" val="25654"/>
</p:tagLst>
</file>

<file path=ppt/tags/tag5.xml><?xml version="1.0" encoding="utf-8"?>
<p:tagLst xmlns:a="http://schemas.openxmlformats.org/drawingml/2006/main" xmlns:r="http://schemas.openxmlformats.org/officeDocument/2006/relationships" xmlns:p="http://schemas.openxmlformats.org/presentationml/2006/main">
  <p:tag name="AS_UNIQUEID" val="25655"/>
</p:tagLst>
</file>

<file path=ppt/tags/tag6.xml><?xml version="1.0" encoding="utf-8"?>
<p:tagLst xmlns:a="http://schemas.openxmlformats.org/drawingml/2006/main" xmlns:r="http://schemas.openxmlformats.org/officeDocument/2006/relationships" xmlns:p="http://schemas.openxmlformats.org/presentationml/2006/main">
  <p:tag name="AS_UNIQUEID" val="25657"/>
</p:tagLst>
</file>

<file path=ppt/tags/tag7.xml><?xml version="1.0" encoding="utf-8"?>
<p:tagLst xmlns:a="http://schemas.openxmlformats.org/drawingml/2006/main" xmlns:r="http://schemas.openxmlformats.org/officeDocument/2006/relationships" xmlns:p="http://schemas.openxmlformats.org/presentationml/2006/main">
  <p:tag name="AS_UNIQUEID" val="25658"/>
</p:tagLst>
</file>

<file path=ppt/tags/tag8.xml><?xml version="1.0" encoding="utf-8"?>
<p:tagLst xmlns:a="http://schemas.openxmlformats.org/drawingml/2006/main" xmlns:r="http://schemas.openxmlformats.org/officeDocument/2006/relationships" xmlns:p="http://schemas.openxmlformats.org/presentationml/2006/main">
  <p:tag name="AS_UNIQUEID" val="25629"/>
</p:tagLst>
</file>

<file path=ppt/tags/tag9.xml><?xml version="1.0" encoding="utf-8"?>
<p:tagLst xmlns:a="http://schemas.openxmlformats.org/drawingml/2006/main" xmlns:r="http://schemas.openxmlformats.org/officeDocument/2006/relationships" xmlns:p="http://schemas.openxmlformats.org/presentationml/2006/main">
  <p:tag name="AS_UNIQUEID" val="25630"/>
</p:tagLst>
</file>

<file path=ppt/theme/theme1.xml><?xml version="1.0" encoding="utf-8"?>
<a:theme xmlns:a="http://schemas.openxmlformats.org/drawingml/2006/main" name="3_N6WG_16.9_ECM">
  <a:themeElements>
    <a:clrScheme name="N6WG_16.9_ECM">
      <a:dk1>
        <a:srgbClr val="000000"/>
      </a:dk1>
      <a:lt1>
        <a:srgbClr val="FFFFFF"/>
      </a:lt1>
      <a:dk2>
        <a:srgbClr val="44546A"/>
      </a:dk2>
      <a:lt2>
        <a:srgbClr val="E7E6E6"/>
      </a:lt2>
      <a:accent1>
        <a:srgbClr val="F30009"/>
      </a:accent1>
      <a:accent2>
        <a:srgbClr val="FF560E"/>
      </a:accent2>
      <a:accent3>
        <a:srgbClr val="E5813E"/>
      </a:accent3>
      <a:accent4>
        <a:srgbClr val="B59E74"/>
      </a:accent4>
      <a:accent5>
        <a:srgbClr val="69C9CE"/>
      </a:accent5>
      <a:accent6>
        <a:srgbClr val="69C97F"/>
      </a:accent6>
      <a:hlink>
        <a:srgbClr val="F30009"/>
      </a:hlink>
      <a:folHlink>
        <a:srgbClr val="999999"/>
      </a:folHlink>
    </a:clrScheme>
    <a:fontScheme name="N6WG_16.9_ECM">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2021 BAI VIS Template (1)" id="{D67A5BFC-DC10-4D72-897E-7FF4BADFE804}" vid="{3E716B6C-E07E-4436-A305-843A3673E828}"/>
    </a:ext>
  </a:extLst>
</a:theme>
</file>

<file path=ppt/theme/theme2.xml><?xml version="1.0" encoding="utf-8"?>
<a:theme xmlns:a="http://schemas.openxmlformats.org/drawingml/2006/main" name="3_01 Content - Light">
  <a:themeElements>
    <a:clrScheme name="Launch - V2">
      <a:dk1>
        <a:srgbClr val="1C1B1F"/>
      </a:dk1>
      <a:lt1>
        <a:srgbClr val="FFFFFF"/>
      </a:lt1>
      <a:dk2>
        <a:srgbClr val="0C70E3"/>
      </a:dk2>
      <a:lt2>
        <a:srgbClr val="FAFAFA"/>
      </a:lt2>
      <a:accent1>
        <a:srgbClr val="E6F1FE"/>
      </a:accent1>
      <a:accent2>
        <a:srgbClr val="E5CA18"/>
      </a:accent2>
      <a:accent3>
        <a:srgbClr val="EFDF75"/>
      </a:accent3>
      <a:accent4>
        <a:srgbClr val="DC2F17"/>
      </a:accent4>
      <a:accent5>
        <a:srgbClr val="F4ADA2"/>
      </a:accent5>
      <a:accent6>
        <a:srgbClr val="8B0AC2"/>
      </a:accent6>
      <a:hlink>
        <a:srgbClr val="0C70E3"/>
      </a:hlink>
      <a:folHlink>
        <a:srgbClr val="21263D"/>
      </a:folHlink>
    </a:clrScheme>
    <a:fontScheme name="Tes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unch Megadeck Repository v1.1" id="{E75C286B-6A13-9D4F-93F5-5EF8533EDDDB}" vid="{68356D05-BD3D-8E4D-B933-3B9C9EBCE7C3}"/>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vers - Full Image Background">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_DATA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tx1">
              <a:lumMod val="50000"/>
            </a:schemeClr>
          </a:solidFill>
        </a:ln>
      </a:spPr>
      <a:bodyPr lIns="108000" tIns="72000" rIns="108000" bIns="72000" rtlCol="0" anchor="ctr"/>
      <a:lstStyle>
        <a:defPPr algn="ctr">
          <a:lnSpc>
            <a:spcPct val="110000"/>
          </a:lnSpc>
          <a:spcBef>
            <a:spcPts val="600"/>
          </a:spcBef>
          <a:defRPr sz="20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0" tIns="0" rIns="0" bIns="0" rtlCol="0">
        <a:noAutofit/>
      </a:bodyPr>
      <a:lstStyle>
        <a:defPPr algn="l">
          <a:defRPr dirty="0" err="1" smtClean="0">
            <a:solidFill>
              <a:schemeClr val="tx1"/>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Presentation1" id="{B1F5E7F1-B865-4158-A920-E774822F6402}" vid="{C170B3B1-3167-460D-8660-A2AE97984BA3}"/>
    </a:ext>
  </a:extLst>
</a:theme>
</file>

<file path=ppt/theme/theme6.xml><?xml version="1.0" encoding="utf-8"?>
<a:theme xmlns:a="http://schemas.openxmlformats.org/drawingml/2006/main" name="3_Office Theme">
  <a:themeElements>
    <a:clrScheme name="TCCC Palette">
      <a:dk1>
        <a:srgbClr val="000000"/>
      </a:dk1>
      <a:lt1>
        <a:srgbClr val="FFFFFF"/>
      </a:lt1>
      <a:dk2>
        <a:srgbClr val="44546A"/>
      </a:dk2>
      <a:lt2>
        <a:srgbClr val="E7E6E6"/>
      </a:lt2>
      <a:accent1>
        <a:srgbClr val="F30009"/>
      </a:accent1>
      <a:accent2>
        <a:srgbClr val="FF560E"/>
      </a:accent2>
      <a:accent3>
        <a:srgbClr val="E5813E"/>
      </a:accent3>
      <a:accent4>
        <a:srgbClr val="B59E74"/>
      </a:accent4>
      <a:accent5>
        <a:srgbClr val="69C9CE"/>
      </a:accent5>
      <a:accent6>
        <a:srgbClr val="69C97F"/>
      </a:accent6>
      <a:hlink>
        <a:srgbClr val="F30009"/>
      </a:hlink>
      <a:folHlink>
        <a:srgbClr val="9999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N6WG_16.9_ECM">
  <a:themeElements>
    <a:clrScheme name="N6WG_16.9_ECM">
      <a:dk1>
        <a:srgbClr val="000000"/>
      </a:dk1>
      <a:lt1>
        <a:srgbClr val="FFFFFF"/>
      </a:lt1>
      <a:dk2>
        <a:srgbClr val="44546A"/>
      </a:dk2>
      <a:lt2>
        <a:srgbClr val="E7E6E6"/>
      </a:lt2>
      <a:accent1>
        <a:srgbClr val="F30009"/>
      </a:accent1>
      <a:accent2>
        <a:srgbClr val="FF560E"/>
      </a:accent2>
      <a:accent3>
        <a:srgbClr val="E5813E"/>
      </a:accent3>
      <a:accent4>
        <a:srgbClr val="B59E74"/>
      </a:accent4>
      <a:accent5>
        <a:srgbClr val="69C9CE"/>
      </a:accent5>
      <a:accent6>
        <a:srgbClr val="69C97F"/>
      </a:accent6>
      <a:hlink>
        <a:srgbClr val="F30009"/>
      </a:hlink>
      <a:folHlink>
        <a:srgbClr val="999999"/>
      </a:folHlink>
    </a:clrScheme>
    <a:fontScheme name="N6WG_16.9_EC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N6WG_16.9_ECM_SampleFile_V3.pptx" id="{6494DCE4-F981-4EDE-9BDE-42D858F1D9CF}" vid="{C8AC1244-9D91-4485-81D0-B9509055957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bbb05b6-3d2b-42d1-8292-af6fd481b2e3">
      <Terms xmlns="http://schemas.microsoft.com/office/infopath/2007/PartnerControls"/>
    </lcf76f155ced4ddcb4097134ff3c332f>
    <TaxCatchAll xmlns="deb19024-7a50-4464-ba62-e900cae012ca" xsi:nil="true"/>
    <SharedWithUsers xmlns="deb19024-7a50-4464-ba62-e900cae012ca">
      <UserInfo>
        <DisplayName>Lyndsey Hibser</DisplayName>
        <AccountId>61</AccountId>
        <AccountType/>
      </UserInfo>
      <UserInfo>
        <DisplayName>Anne Trapp</DisplayName>
        <AccountId>18</AccountId>
        <AccountType/>
      </UserInfo>
      <UserInfo>
        <DisplayName>Jessica Vite</DisplayName>
        <AccountId>46</AccountId>
        <AccountType/>
      </UserInfo>
      <UserInfo>
        <DisplayName>Terry Coggin</DisplayName>
        <AccountId>21</AccountId>
        <AccountType/>
      </UserInfo>
      <UserInfo>
        <DisplayName>Promod Manickam</DisplayName>
        <AccountId>10</AccountId>
        <AccountType/>
      </UserInfo>
      <UserInfo>
        <DisplayName>Nitin Sharma</DisplayName>
        <AccountId>22</AccountId>
        <AccountType/>
      </UserInfo>
      <UserInfo>
        <DisplayName>Tarun Mehra</DisplayName>
        <AccountId>12</AccountId>
        <AccountType/>
      </UserInfo>
      <UserInfo>
        <DisplayName>Craig Deoreo</DisplayName>
        <AccountId>16</AccountId>
        <AccountType/>
      </UserInfo>
      <UserInfo>
        <DisplayName>Jeff Fechalos</DisplayName>
        <AccountId>70</AccountId>
        <AccountType/>
      </UserInfo>
      <UserInfo>
        <DisplayName>Eric Coleman [C]</DisplayName>
        <AccountId>140</AccountId>
        <AccountType/>
      </UserInfo>
      <UserInfo>
        <DisplayName>Scott Hakim [C]</DisplayName>
        <AccountId>19</AccountId>
        <AccountType/>
      </UserInfo>
      <UserInfo>
        <DisplayName>Vincent Lin [C]</DisplayName>
        <AccountId>150</AccountId>
        <AccountType/>
      </UserInfo>
      <UserInfo>
        <DisplayName>Scott Yee</DisplayName>
        <AccountId>14</AccountId>
        <AccountType/>
      </UserInfo>
      <UserInfo>
        <DisplayName>Shan-Ming Chiu [C]</DisplayName>
        <AccountId>23</AccountId>
        <AccountType/>
      </UserInfo>
      <UserInfo>
        <DisplayName>Anvesh Vallabhaneni [C]</DisplayName>
        <AccountId>130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A5D3BE4484234A916A40F1ED6D5C9E" ma:contentTypeVersion="14" ma:contentTypeDescription="Create a new document." ma:contentTypeScope="" ma:versionID="0bdcf6f4fb782b90d912e832fe559841">
  <xsd:schema xmlns:xsd="http://www.w3.org/2001/XMLSchema" xmlns:xs="http://www.w3.org/2001/XMLSchema" xmlns:p="http://schemas.microsoft.com/office/2006/metadata/properties" xmlns:ns2="2bbb05b6-3d2b-42d1-8292-af6fd481b2e3" xmlns:ns3="deb19024-7a50-4464-ba62-e900cae012ca" targetNamespace="http://schemas.microsoft.com/office/2006/metadata/properties" ma:root="true" ma:fieldsID="cea017ddc3f7f71a7aafd50e1a0a11ee" ns2:_="" ns3:_="">
    <xsd:import namespace="2bbb05b6-3d2b-42d1-8292-af6fd481b2e3"/>
    <xsd:import namespace="deb19024-7a50-4464-ba62-e900cae012c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bb05b6-3d2b-42d1-8292-af6fd481b2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7ace18-30cd-465d-8502-b80bed3902d3"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b19024-7a50-4464-ba62-e900cae012c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6197e581-53fd-4309-930a-2e55c6db64b7}" ma:internalName="TaxCatchAll" ma:showField="CatchAllData" ma:web="deb19024-7a50-4464-ba62-e900cae012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F7A02A-3626-41B3-A498-97D32A4C20E3}">
  <ds:schemaRefs>
    <ds:schemaRef ds:uri="2bbb05b6-3d2b-42d1-8292-af6fd481b2e3"/>
    <ds:schemaRef ds:uri="deb19024-7a50-4464-ba62-e900cae012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B23217F-91EA-4ADC-9F2D-4C4550549F35}">
  <ds:schemaRefs>
    <ds:schemaRef ds:uri="2bbb05b6-3d2b-42d1-8292-af6fd481b2e3"/>
    <ds:schemaRef ds:uri="deb19024-7a50-4464-ba62-e900cae012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B2AB74-15CE-471E-A2EF-CCBCA053BECD}">
  <ds:schemaRefs>
    <ds:schemaRef ds:uri="http://schemas.microsoft.com/sharepoint/v3/contenttype/forms"/>
  </ds:schemaRefs>
</ds:datastoreItem>
</file>

<file path=docMetadata/LabelInfo.xml><?xml version="1.0" encoding="utf-8"?>
<clbl:labelList xmlns:clbl="http://schemas.microsoft.com/office/2020/mipLabelMetadata">
  <clbl:label id="{0702bf62-88e6-456d-b298-e2abb13de1ea}" enabled="1" method="Privileged" siteId="{548d26ab-8caa-49e1-97c2-a1b1a06cc39c}" removed="0"/>
</clbl:labelList>
</file>

<file path=docProps/app.xml><?xml version="1.0" encoding="utf-8"?>
<Properties xmlns="http://schemas.openxmlformats.org/officeDocument/2006/extended-properties" xmlns:vt="http://schemas.openxmlformats.org/officeDocument/2006/docPropsVTypes">
  <TotalTime>0</TotalTime>
  <Words>1489</Words>
  <Application>Microsoft Office PowerPoint</Application>
  <PresentationFormat>Widescreen</PresentationFormat>
  <Paragraphs>276</Paragraphs>
  <Slides>6</Slides>
  <Notes>5</Notes>
  <HiddenSlides>0</HiddenSlides>
  <MMClips>0</MMClips>
  <ScaleCrop>false</ScaleCrop>
  <HeadingPairs>
    <vt:vector size="8" baseType="variant">
      <vt:variant>
        <vt:lpstr>Fonts Used</vt:lpstr>
      </vt:variant>
      <vt:variant>
        <vt:i4>19</vt:i4>
      </vt:variant>
      <vt:variant>
        <vt:lpstr>Theme</vt:lpstr>
      </vt:variant>
      <vt:variant>
        <vt:i4>7</vt:i4>
      </vt:variant>
      <vt:variant>
        <vt:lpstr>Embedded OLE Servers</vt:lpstr>
      </vt:variant>
      <vt:variant>
        <vt:i4>1</vt:i4>
      </vt:variant>
      <vt:variant>
        <vt:lpstr>Slide Titles</vt:lpstr>
      </vt:variant>
      <vt:variant>
        <vt:i4>6</vt:i4>
      </vt:variant>
    </vt:vector>
  </HeadingPairs>
  <TitlesOfParts>
    <vt:vector size="33" baseType="lpstr">
      <vt:lpstr>Agency FB</vt:lpstr>
      <vt:lpstr>Aptos Narrow</vt:lpstr>
      <vt:lpstr>Arial</vt:lpstr>
      <vt:lpstr>Avenir Next LT Pro</vt:lpstr>
      <vt:lpstr>Avenir Next Medium</vt:lpstr>
      <vt:lpstr>Baskerville</vt:lpstr>
      <vt:lpstr>Calibri</vt:lpstr>
      <vt:lpstr>Calibri Light</vt:lpstr>
      <vt:lpstr>Corbel</vt:lpstr>
      <vt:lpstr>Georgia</vt:lpstr>
      <vt:lpstr>Open Sans</vt:lpstr>
      <vt:lpstr>Roboto Slab</vt:lpstr>
      <vt:lpstr>Roboto Slab Light</vt:lpstr>
      <vt:lpstr>TCCC-UnityCondensed</vt:lpstr>
      <vt:lpstr>TCCC-UnityHeadline</vt:lpstr>
      <vt:lpstr>TCCC-UnityText</vt:lpstr>
      <vt:lpstr>TCCC-UnityTextPC</vt:lpstr>
      <vt:lpstr>Unity</vt:lpstr>
      <vt:lpstr>Wingdings</vt:lpstr>
      <vt:lpstr>3_N6WG_16.9_ECM</vt:lpstr>
      <vt:lpstr>3_01 Content - Light</vt:lpstr>
      <vt:lpstr>2_Office Theme</vt:lpstr>
      <vt:lpstr>Office Theme</vt:lpstr>
      <vt:lpstr>Covers - Full Image Background</vt:lpstr>
      <vt:lpstr>3_Office Theme</vt:lpstr>
      <vt:lpstr>N6WG_16.9_ECM</vt:lpstr>
      <vt:lpstr>think-cell Slide</vt:lpstr>
      <vt:lpstr>Meeting Overview</vt:lpstr>
      <vt:lpstr>PowerPoint Presentation</vt:lpstr>
      <vt:lpstr>PowerPoint Presentation</vt:lpstr>
      <vt:lpstr>PowerPoint Presentation</vt:lpstr>
      <vt:lpstr>Data Model Conformed Dimensions: Dim Product </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Vite</dc:creator>
  <cp:lastModifiedBy>Nayak, Utpal</cp:lastModifiedBy>
  <cp:revision>1</cp:revision>
  <dcterms:created xsi:type="dcterms:W3CDTF">2024-04-23T13:12:16Z</dcterms:created>
  <dcterms:modified xsi:type="dcterms:W3CDTF">2024-09-06T17:02:05Z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N6WG_16.9_ECM:8</vt:lpwstr>
  </property>
  <property fmtid="{D5CDD505-2E9C-101B-9397-08002B2CF9AE}" pid="3" name="ClassificationContentMarkingFooterText">
    <vt:lpwstr>Classified - Confidential</vt:lpwstr>
  </property>
  <property fmtid="{D5CDD505-2E9C-101B-9397-08002B2CF9AE}" pid="4" name="ContentTypeId">
    <vt:lpwstr>0x01010012A5D3BE4484234A916A40F1ED6D5C9E</vt:lpwstr>
  </property>
  <property fmtid="{D5CDD505-2E9C-101B-9397-08002B2CF9AE}" pid="5" name="MediaServiceImageTags">
    <vt:lpwstr/>
  </property>
</Properties>
</file>